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media/image10.jpg" ContentType="image/jpg"/>
  <Override PartName="/ppt/media/image11.jpg" ContentType="image/jpg"/>
  <Override PartName="/ppt/media/image12.jpg" ContentType="image/jp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1"/>
  </p:notesMasterIdLst>
  <p:handoutMasterIdLst>
    <p:handoutMasterId r:id="rId12"/>
  </p:handoutMasterIdLst>
  <p:sldIdLst>
    <p:sldId id="300" r:id="rId5"/>
    <p:sldId id="362" r:id="rId6"/>
    <p:sldId id="363" r:id="rId7"/>
    <p:sldId id="364" r:id="rId8"/>
    <p:sldId id="365" r:id="rId9"/>
    <p:sldId id="30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Reghintovschi" initials="ER" lastIdx="1" clrIdx="0"/>
  <p:cmAuthor id="2" name="Elena Reghintovschi" initials="ER [2]" lastIdx="1" clrIdx="1"/>
  <p:cmAuthor id="3" name="Elena Reghintovschi" initials="ER [2] [2]" lastIdx="1" clrIdx="2"/>
  <p:cmAuthor id="4" name="Elena Reghintovschi" initials="ER [3]" lastIdx="1" clrIdx="3"/>
  <p:cmAuthor id="5" name="MARTINEZ Carole" initials="MC" lastIdx="14" clrIdx="4">
    <p:extLst>
      <p:ext uri="{19B8F6BF-5375-455C-9EA6-DF929625EA0E}">
        <p15:presenceInfo xmlns:p15="http://schemas.microsoft.com/office/powerpoint/2012/main" userId="MARTINEZ Carole" providerId="None"/>
      </p:ext>
    </p:extLst>
  </p:cmAuthor>
  <p:cmAuthor id="6" name="BUCIOACA Roxana" initials="BR" lastIdx="3" clrIdx="5">
    <p:extLst>
      <p:ext uri="{19B8F6BF-5375-455C-9EA6-DF929625EA0E}">
        <p15:presenceInfo xmlns:p15="http://schemas.microsoft.com/office/powerpoint/2012/main" userId="S-1-5-21-131357108-2042966578-17523355-7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9D97"/>
    <a:srgbClr val="71A6A1"/>
    <a:srgbClr val="FFCC00"/>
    <a:srgbClr val="41AD53"/>
    <a:srgbClr val="90C14E"/>
    <a:srgbClr val="A35B28"/>
    <a:srgbClr val="CF785E"/>
    <a:srgbClr val="A7D1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74" autoAdjust="0"/>
    <p:restoredTop sz="94343" autoAdjust="0"/>
  </p:normalViewPr>
  <p:slideViewPr>
    <p:cSldViewPr snapToGrid="0" snapToObjects="1">
      <p:cViewPr varScale="1">
        <p:scale>
          <a:sx n="86" d="100"/>
          <a:sy n="86" d="100"/>
        </p:scale>
        <p:origin x="379" y="72"/>
      </p:cViewPr>
      <p:guideLst>
        <p:guide orient="horz" pos="2160"/>
        <p:guide pos="3840"/>
      </p:guideLst>
    </p:cSldViewPr>
  </p:slideViewPr>
  <p:notesTextViewPr>
    <p:cViewPr>
      <p:scale>
        <a:sx n="1" d="1"/>
        <a:sy n="1" d="1"/>
      </p:scale>
      <p:origin x="0" y="0"/>
    </p:cViewPr>
  </p:notesTextViewPr>
  <p:sorterViewPr>
    <p:cViewPr>
      <p:scale>
        <a:sx n="75" d="100"/>
        <a:sy n="75" d="100"/>
      </p:scale>
      <p:origin x="0" y="0"/>
    </p:cViewPr>
  </p:sorterViewPr>
  <p:notesViewPr>
    <p:cSldViewPr snapToGrid="0" snapToObjects="1">
      <p:cViewPr varScale="1">
        <p:scale>
          <a:sx n="122" d="100"/>
          <a:sy n="122" d="100"/>
        </p:scale>
        <p:origin x="5072"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7D4885-4B97-4B45-98CD-C3ACF0C5B91C}" type="datetimeFigureOut">
              <a:rPr lang="en-US" smtClean="0"/>
              <a:t>3/3/2022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4C59412-5F2F-1240-90A8-4A7B14A51A65}" type="slidenum">
              <a:rPr lang="en-US" smtClean="0"/>
              <a:t>‹#›</a:t>
            </a:fld>
            <a:endParaRPr lang="en-US"/>
          </a:p>
        </p:txBody>
      </p:sp>
    </p:spTree>
    <p:extLst>
      <p:ext uri="{BB962C8B-B14F-4D97-AF65-F5344CB8AC3E}">
        <p14:creationId xmlns:p14="http://schemas.microsoft.com/office/powerpoint/2010/main" val="519853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5A6422-749E-8F49-8D3D-B359BB48063B}" type="datetimeFigureOut">
              <a:rPr lang="en-US" smtClean="0"/>
              <a:t>3/2/2022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4C804A-85CA-C14C-A757-D8CE986E68DD}" type="slidenum">
              <a:rPr lang="en-US" smtClean="0"/>
              <a:t>‹#›</a:t>
            </a:fld>
            <a:endParaRPr lang="en-US"/>
          </a:p>
        </p:txBody>
      </p:sp>
    </p:spTree>
    <p:extLst>
      <p:ext uri="{BB962C8B-B14F-4D97-AF65-F5344CB8AC3E}">
        <p14:creationId xmlns:p14="http://schemas.microsoft.com/office/powerpoint/2010/main" val="134438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0" name="Picture Placeholder 19"/>
          <p:cNvSpPr>
            <a:spLocks noGrp="1"/>
          </p:cNvSpPr>
          <p:nvPr>
            <p:ph type="pic" sz="quarter" idx="13"/>
          </p:nvPr>
        </p:nvSpPr>
        <p:spPr>
          <a:xfrm>
            <a:off x="0" y="3"/>
            <a:ext cx="12192000" cy="5361191"/>
          </a:xfrm>
        </p:spPr>
        <p:txBody>
          <a:bodyPr/>
          <a:lstStyle/>
          <a:p>
            <a:endParaRPr lang="en-US"/>
          </a:p>
        </p:txBody>
      </p:sp>
      <p:sp>
        <p:nvSpPr>
          <p:cNvPr id="14" name="Rectangle 13"/>
          <p:cNvSpPr/>
          <p:nvPr userDrawn="1"/>
        </p:nvSpPr>
        <p:spPr>
          <a:xfrm>
            <a:off x="2" y="5361193"/>
            <a:ext cx="12207241" cy="15006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1903E55-09EE-5246-BAE3-24704DCA17CC}"/>
              </a:ext>
            </a:extLst>
          </p:cNvPr>
          <p:cNvPicPr>
            <a:picLocks noChangeAspect="1"/>
          </p:cNvPicPr>
          <p:nvPr userDrawn="1"/>
        </p:nvPicPr>
        <p:blipFill>
          <a:blip r:embed="rId2"/>
          <a:stretch>
            <a:fillRect/>
          </a:stretch>
        </p:blipFill>
        <p:spPr>
          <a:xfrm>
            <a:off x="955308" y="5619914"/>
            <a:ext cx="3640380" cy="669693"/>
          </a:xfrm>
          <a:prstGeom prst="rect">
            <a:avLst/>
          </a:prstGeom>
        </p:spPr>
      </p:pic>
      <p:sp>
        <p:nvSpPr>
          <p:cNvPr id="8" name="Rectangle 7">
            <a:extLst>
              <a:ext uri="{FF2B5EF4-FFF2-40B4-BE49-F238E27FC236}">
                <a16:creationId xmlns:a16="http://schemas.microsoft.com/office/drawing/2014/main" id="{348E63AB-2ADD-714A-927D-8E762945F563}"/>
              </a:ext>
            </a:extLst>
          </p:cNvPr>
          <p:cNvSpPr/>
          <p:nvPr userDrawn="1"/>
        </p:nvSpPr>
        <p:spPr>
          <a:xfrm>
            <a:off x="4622802" y="1435100"/>
            <a:ext cx="7584441" cy="2044700"/>
          </a:xfrm>
          <a:prstGeom prst="rect">
            <a:avLst/>
          </a:prstGeom>
          <a:solidFill>
            <a:srgbClr val="90C14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7" name="Date Placeholder 6"/>
          <p:cNvSpPr>
            <a:spLocks noGrp="1"/>
          </p:cNvSpPr>
          <p:nvPr>
            <p:ph type="dt" sz="half" idx="10"/>
          </p:nvPr>
        </p:nvSpPr>
        <p:spPr>
          <a:xfrm>
            <a:off x="838201" y="10676893"/>
            <a:ext cx="2743200" cy="365125"/>
          </a:xfrm>
          <a:prstGeom prst="rect">
            <a:avLst/>
          </a:prstGeom>
        </p:spPr>
        <p:txBody>
          <a:bodyPr/>
          <a:lstStyle/>
          <a:p>
            <a:fld id="{B68D7304-1DDB-4440-AB10-DDECB09D77E6}" type="datetime1">
              <a:rPr lang="ro-RO" smtClean="0"/>
              <a:t>02.03.2022</a:t>
            </a:fld>
            <a:endParaRPr lang="en-US"/>
          </a:p>
        </p:txBody>
      </p:sp>
      <p:sp>
        <p:nvSpPr>
          <p:cNvPr id="9" name="Slide Number Placeholder 8"/>
          <p:cNvSpPr>
            <a:spLocks noGrp="1"/>
          </p:cNvSpPr>
          <p:nvPr>
            <p:ph type="sldNum" sz="quarter" idx="12"/>
          </p:nvPr>
        </p:nvSpPr>
        <p:spPr/>
        <p:txBody>
          <a:bodyPr/>
          <a:lstStyle/>
          <a:p>
            <a:fld id="{8E6E1215-9133-0E48-AF1B-6BA022E5FB71}" type="slidenum">
              <a:rPr lang="en-US" smtClean="0"/>
              <a:t>‹#›</a:t>
            </a:fld>
            <a:endParaRPr lang="en-US"/>
          </a:p>
        </p:txBody>
      </p:sp>
      <p:sp>
        <p:nvSpPr>
          <p:cNvPr id="3" name="Subtitle 2"/>
          <p:cNvSpPr>
            <a:spLocks noGrp="1"/>
          </p:cNvSpPr>
          <p:nvPr>
            <p:ph type="subTitle" idx="1"/>
          </p:nvPr>
        </p:nvSpPr>
        <p:spPr>
          <a:xfrm>
            <a:off x="5501149" y="2638513"/>
            <a:ext cx="6194322" cy="1644445"/>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 name="Title 1"/>
          <p:cNvSpPr>
            <a:spLocks noGrp="1"/>
          </p:cNvSpPr>
          <p:nvPr>
            <p:ph type="ctrTitle"/>
          </p:nvPr>
        </p:nvSpPr>
        <p:spPr>
          <a:xfrm>
            <a:off x="5501149" y="163840"/>
            <a:ext cx="6194322" cy="2371281"/>
          </a:xfrm>
        </p:spPr>
        <p:txBody>
          <a:bodyPr anchor="b">
            <a:normAutofit/>
          </a:bodyPr>
          <a:lstStyle>
            <a:lvl1pPr algn="l">
              <a:defRPr sz="3600">
                <a:solidFill>
                  <a:schemeClr val="bg1"/>
                </a:solidFill>
              </a:defRPr>
            </a:lvl1pPr>
          </a:lstStyle>
          <a:p>
            <a:r>
              <a:rPr lang="en-US" dirty="0"/>
              <a:t>Click to edit Master title style</a:t>
            </a:r>
          </a:p>
        </p:txBody>
      </p:sp>
      <p:sp>
        <p:nvSpPr>
          <p:cNvPr id="4" name="Rectangle 3"/>
          <p:cNvSpPr/>
          <p:nvPr userDrawn="1"/>
        </p:nvSpPr>
        <p:spPr>
          <a:xfrm>
            <a:off x="789017" y="6360265"/>
            <a:ext cx="3972965" cy="415498"/>
          </a:xfrm>
          <a:prstGeom prst="rect">
            <a:avLst/>
          </a:prstGeom>
        </p:spPr>
        <p:txBody>
          <a:bodyPr wrap="square">
            <a:spAutoFit/>
          </a:bodyPr>
          <a:lstStyle/>
          <a:p>
            <a:pPr algn="ctr"/>
            <a:r>
              <a:rPr lang="ro-RO" sz="1050" b="0" i="0" kern="1200" dirty="0">
                <a:solidFill>
                  <a:srgbClr val="679D97"/>
                </a:solidFill>
                <a:effectLst/>
                <a:latin typeface="Franklin Gothic Book" panose="020B0503020102020204" pitchFamily="34" charset="0"/>
                <a:ea typeface="+mn-ea"/>
                <a:cs typeface="+mn-cs"/>
              </a:rPr>
              <a:t>Une initiative du Groupe des Etats ACP financée par le 11è Fonds européen de développement de l'Union européenne.</a:t>
            </a:r>
            <a:endParaRPr lang="en-US" sz="1050" dirty="0">
              <a:solidFill>
                <a:srgbClr val="679D97"/>
              </a:solidFill>
              <a:latin typeface="Franklin Gothic Book" panose="020B0503020102020204" pitchFamily="34" charset="0"/>
              <a:ea typeface="Franklin Gothic Book" charset="0"/>
              <a:cs typeface="Franklin Gothic Book" charset="0"/>
            </a:endParaRPr>
          </a:p>
        </p:txBody>
      </p:sp>
      <p:pic>
        <p:nvPicPr>
          <p:cNvPr id="6" name="Picture 5">
            <a:extLst>
              <a:ext uri="{FF2B5EF4-FFF2-40B4-BE49-F238E27FC236}">
                <a16:creationId xmlns:a16="http://schemas.microsoft.com/office/drawing/2014/main" id="{D41432D0-A8CF-824D-8A26-5CF466221EC7}"/>
              </a:ext>
            </a:extLst>
          </p:cNvPr>
          <p:cNvPicPr>
            <a:picLocks noChangeAspect="1"/>
          </p:cNvPicPr>
          <p:nvPr userDrawn="1"/>
        </p:nvPicPr>
        <p:blipFill>
          <a:blip r:embed="rId3"/>
          <a:stretch>
            <a:fillRect/>
          </a:stretch>
        </p:blipFill>
        <p:spPr>
          <a:xfrm>
            <a:off x="8724900" y="5801489"/>
            <a:ext cx="2978150" cy="645613"/>
          </a:xfrm>
          <a:prstGeom prst="rect">
            <a:avLst/>
          </a:prstGeom>
        </p:spPr>
      </p:pic>
    </p:spTree>
    <p:extLst>
      <p:ext uri="{BB962C8B-B14F-4D97-AF65-F5344CB8AC3E}">
        <p14:creationId xmlns:p14="http://schemas.microsoft.com/office/powerpoint/2010/main" val="1430771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9" y="987428"/>
            <a:ext cx="6172201" cy="46065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836612" y="1591186"/>
            <a:ext cx="4116388" cy="858100"/>
          </a:xfrm>
        </p:spPr>
        <p:txBody>
          <a:bodyPr anchor="b"/>
          <a:lstStyle>
            <a:lvl1pPr>
              <a:defRPr sz="3200"/>
            </a:lvl1pPr>
          </a:lstStyle>
          <a:p>
            <a:r>
              <a:rPr lang="en-US" dirty="0"/>
              <a:t>Click to edit Master title style</a:t>
            </a:r>
          </a:p>
        </p:txBody>
      </p:sp>
      <p:sp>
        <p:nvSpPr>
          <p:cNvPr id="9" name="Text Placeholder 3"/>
          <p:cNvSpPr>
            <a:spLocks noGrp="1"/>
          </p:cNvSpPr>
          <p:nvPr>
            <p:ph type="body" sz="half" idx="2"/>
          </p:nvPr>
        </p:nvSpPr>
        <p:spPr>
          <a:xfrm>
            <a:off x="836612" y="2587628"/>
            <a:ext cx="4116388" cy="300635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1" name="Footer Placeholder 23"/>
          <p:cNvSpPr>
            <a:spLocks noGrp="1"/>
          </p:cNvSpPr>
          <p:nvPr>
            <p:ph type="ftr" sz="quarter" idx="13"/>
          </p:nvPr>
        </p:nvSpPr>
        <p:spPr>
          <a:xfrm>
            <a:off x="838201" y="508397"/>
            <a:ext cx="4114800" cy="365125"/>
          </a:xfrm>
          <a:prstGeom prst="rect">
            <a:avLst/>
          </a:prstGeom>
        </p:spPr>
        <p:txBody>
          <a:bodyPr vert="horz" lIns="91440" tIns="45720" rIns="91440" bIns="45720" rtlCol="0" anchor="ctr"/>
          <a:lstStyle>
            <a:lvl1pPr algn="l">
              <a:defRPr sz="1400" b="0">
                <a:solidFill>
                  <a:srgbClr val="90C14E"/>
                </a:solidFill>
                <a:latin typeface="Franklin Gothic Demi" charset="0"/>
                <a:ea typeface="Franklin Gothic Demi" charset="0"/>
                <a:cs typeface="Franklin Gothic Demi" charset="0"/>
              </a:defRPr>
            </a:lvl1pPr>
          </a:lstStyle>
          <a:p>
            <a:r>
              <a:rPr lang="en-US"/>
              <a:t>BIOPAMA PPT Template</a:t>
            </a:r>
            <a:endParaRPr lang="en-US" dirty="0"/>
          </a:p>
        </p:txBody>
      </p:sp>
    </p:spTree>
    <p:extLst>
      <p:ext uri="{BB962C8B-B14F-4D97-AF65-F5344CB8AC3E}">
        <p14:creationId xmlns:p14="http://schemas.microsoft.com/office/powerpoint/2010/main" val="393026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1602" y="1006663"/>
            <a:ext cx="6172201" cy="45873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1" name="Title 1"/>
          <p:cNvSpPr>
            <a:spLocks noGrp="1"/>
          </p:cNvSpPr>
          <p:nvPr>
            <p:ph type="title"/>
          </p:nvPr>
        </p:nvSpPr>
        <p:spPr>
          <a:xfrm>
            <a:off x="836612" y="1591186"/>
            <a:ext cx="4116388" cy="858100"/>
          </a:xfrm>
        </p:spPr>
        <p:txBody>
          <a:bodyPr anchor="b"/>
          <a:lstStyle>
            <a:lvl1pPr>
              <a:defRPr sz="3200"/>
            </a:lvl1pPr>
          </a:lstStyle>
          <a:p>
            <a:r>
              <a:rPr lang="en-US" dirty="0"/>
              <a:t>Click to edit Master title style</a:t>
            </a:r>
          </a:p>
        </p:txBody>
      </p:sp>
      <p:sp>
        <p:nvSpPr>
          <p:cNvPr id="14" name="Text Placeholder 3"/>
          <p:cNvSpPr>
            <a:spLocks noGrp="1"/>
          </p:cNvSpPr>
          <p:nvPr>
            <p:ph type="body" sz="half" idx="2"/>
          </p:nvPr>
        </p:nvSpPr>
        <p:spPr>
          <a:xfrm>
            <a:off x="836612" y="2587628"/>
            <a:ext cx="4116388" cy="300635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5" name="Footer Placeholder 23"/>
          <p:cNvSpPr>
            <a:spLocks noGrp="1"/>
          </p:cNvSpPr>
          <p:nvPr>
            <p:ph type="ftr" sz="quarter" idx="13"/>
          </p:nvPr>
        </p:nvSpPr>
        <p:spPr>
          <a:xfrm>
            <a:off x="838201" y="508397"/>
            <a:ext cx="4114800" cy="365125"/>
          </a:xfrm>
          <a:prstGeom prst="rect">
            <a:avLst/>
          </a:prstGeom>
        </p:spPr>
        <p:txBody>
          <a:bodyPr vert="horz" lIns="91440" tIns="45720" rIns="91440" bIns="45720" rtlCol="0" anchor="ctr"/>
          <a:lstStyle>
            <a:lvl1pPr algn="l">
              <a:defRPr sz="1400" b="0">
                <a:solidFill>
                  <a:srgbClr val="90C14E"/>
                </a:solidFill>
                <a:latin typeface="Franklin Gothic Demi" charset="0"/>
                <a:ea typeface="Franklin Gothic Demi" charset="0"/>
                <a:cs typeface="Franklin Gothic Demi" charset="0"/>
              </a:defRPr>
            </a:lvl1pPr>
          </a:lstStyle>
          <a:p>
            <a:r>
              <a:rPr lang="en-US"/>
              <a:t>BIOPAMA PPT Template</a:t>
            </a:r>
            <a:endParaRPr lang="en-US" dirty="0"/>
          </a:p>
        </p:txBody>
      </p:sp>
    </p:spTree>
    <p:extLst>
      <p:ext uri="{BB962C8B-B14F-4D97-AF65-F5344CB8AC3E}">
        <p14:creationId xmlns:p14="http://schemas.microsoft.com/office/powerpoint/2010/main" val="2078943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838201" y="2439645"/>
            <a:ext cx="10515599" cy="24084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23"/>
          <p:cNvSpPr>
            <a:spLocks noGrp="1"/>
          </p:cNvSpPr>
          <p:nvPr>
            <p:ph type="ftr" sz="quarter" idx="3"/>
          </p:nvPr>
        </p:nvSpPr>
        <p:spPr>
          <a:xfrm>
            <a:off x="838201" y="508397"/>
            <a:ext cx="4114800" cy="365125"/>
          </a:xfrm>
          <a:prstGeom prst="rect">
            <a:avLst/>
          </a:prstGeom>
        </p:spPr>
        <p:txBody>
          <a:bodyPr vert="horz" lIns="91440" tIns="45720" rIns="91440" bIns="45720" rtlCol="0" anchor="ctr"/>
          <a:lstStyle>
            <a:lvl1pPr algn="l">
              <a:defRPr sz="1400" b="0">
                <a:solidFill>
                  <a:srgbClr val="90C14E"/>
                </a:solidFill>
                <a:latin typeface="Franklin Gothic Demi" charset="0"/>
                <a:ea typeface="Franklin Gothic Demi" charset="0"/>
                <a:cs typeface="Franklin Gothic Demi" charset="0"/>
              </a:defRPr>
            </a:lvl1pPr>
          </a:lstStyle>
          <a:p>
            <a:r>
              <a:rPr lang="en-US"/>
              <a:t>BIOPAMA PPT Template</a:t>
            </a:r>
            <a:endParaRPr lang="en-US" dirty="0"/>
          </a:p>
        </p:txBody>
      </p:sp>
      <p:sp>
        <p:nvSpPr>
          <p:cNvPr id="10" name="Title Placeholder 1"/>
          <p:cNvSpPr>
            <a:spLocks noGrp="1"/>
          </p:cNvSpPr>
          <p:nvPr>
            <p:ph type="title"/>
          </p:nvPr>
        </p:nvSpPr>
        <p:spPr>
          <a:xfrm>
            <a:off x="838201" y="1470395"/>
            <a:ext cx="10515600" cy="562965"/>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252837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userDrawn="1"/>
        </p:nvSpPr>
        <p:spPr>
          <a:xfrm>
            <a:off x="0" y="3"/>
            <a:ext cx="12192000" cy="580264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679D97"/>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12011" y="3639671"/>
            <a:ext cx="4337212" cy="2162974"/>
          </a:xfrm>
          <a:prstGeom prst="rect">
            <a:avLst/>
          </a:prstGeom>
        </p:spPr>
      </p:pic>
      <p:sp>
        <p:nvSpPr>
          <p:cNvPr id="2" name="Vertical Title 1"/>
          <p:cNvSpPr>
            <a:spLocks noGrp="1"/>
          </p:cNvSpPr>
          <p:nvPr>
            <p:ph type="title" orient="vert"/>
          </p:nvPr>
        </p:nvSpPr>
        <p:spPr>
          <a:xfrm>
            <a:off x="8724900" y="365128"/>
            <a:ext cx="2628900" cy="522885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8"/>
            <a:ext cx="7734300" cy="5228851"/>
          </a:xfrm>
        </p:spPr>
        <p:txBody>
          <a:bodyPr vert="eaVert"/>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59978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Rectangle 4"/>
          <p:cNvSpPr/>
          <p:nvPr userDrawn="1"/>
        </p:nvSpPr>
        <p:spPr>
          <a:xfrm>
            <a:off x="2" y="20998"/>
            <a:ext cx="12207241" cy="6873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3583117" y="5936975"/>
            <a:ext cx="5041002" cy="400110"/>
          </a:xfrm>
          <a:prstGeom prst="rect">
            <a:avLst/>
          </a:prstGeom>
        </p:spPr>
        <p:txBody>
          <a:bodyPr wrap="square">
            <a:spAutoFit/>
          </a:bodyPr>
          <a:lstStyle/>
          <a:p>
            <a:pPr algn="ctr"/>
            <a:r>
              <a:rPr lang="ro-RO" sz="1000" b="0" i="0" kern="1200" dirty="0">
                <a:solidFill>
                  <a:srgbClr val="71A6A1"/>
                </a:solidFill>
                <a:effectLst/>
                <a:latin typeface="Franklin Gothic Book" panose="020B0503020102020204" pitchFamily="34" charset="0"/>
                <a:ea typeface="+mn-ea"/>
                <a:cs typeface="+mn-cs"/>
              </a:rPr>
              <a:t>Le programme BIOPAMA est une initiative du Groupe des Etats ACP financée par le 11è Fonds européen de développement de l'Union européenne.</a:t>
            </a:r>
            <a:endParaRPr lang="en-US" sz="1000" dirty="0">
              <a:solidFill>
                <a:srgbClr val="71A6A1"/>
              </a:solidFill>
              <a:latin typeface="Franklin Gothic Book" panose="020B0503020102020204" pitchFamily="34" charset="0"/>
              <a:ea typeface="Franklin Gothic Book" charset="0"/>
              <a:cs typeface="Franklin Gothic Book" charset="0"/>
            </a:endParaRPr>
          </a:p>
        </p:txBody>
      </p:sp>
      <p:pic>
        <p:nvPicPr>
          <p:cNvPr id="3" name="Picture 2">
            <a:extLst>
              <a:ext uri="{FF2B5EF4-FFF2-40B4-BE49-F238E27FC236}">
                <a16:creationId xmlns:a16="http://schemas.microsoft.com/office/drawing/2014/main" id="{22464E47-B260-024F-A6DC-E85ED8ABA70A}"/>
              </a:ext>
            </a:extLst>
          </p:cNvPr>
          <p:cNvPicPr>
            <a:picLocks noChangeAspect="1"/>
          </p:cNvPicPr>
          <p:nvPr userDrawn="1"/>
        </p:nvPicPr>
        <p:blipFill>
          <a:blip r:embed="rId2"/>
          <a:stretch>
            <a:fillRect/>
          </a:stretch>
        </p:blipFill>
        <p:spPr>
          <a:xfrm>
            <a:off x="3041650" y="2260600"/>
            <a:ext cx="6122015" cy="1327150"/>
          </a:xfrm>
          <a:prstGeom prst="rect">
            <a:avLst/>
          </a:prstGeom>
        </p:spPr>
      </p:pic>
      <p:pic>
        <p:nvPicPr>
          <p:cNvPr id="8" name="Picture 7">
            <a:extLst>
              <a:ext uri="{FF2B5EF4-FFF2-40B4-BE49-F238E27FC236}">
                <a16:creationId xmlns:a16="http://schemas.microsoft.com/office/drawing/2014/main" id="{4083E2A0-3D99-5E4D-B434-0EAF0AE46708}"/>
              </a:ext>
            </a:extLst>
          </p:cNvPr>
          <p:cNvPicPr>
            <a:picLocks noChangeAspect="1"/>
          </p:cNvPicPr>
          <p:nvPr userDrawn="1"/>
        </p:nvPicPr>
        <p:blipFill>
          <a:blip r:embed="rId3"/>
          <a:stretch>
            <a:fillRect/>
          </a:stretch>
        </p:blipFill>
        <p:spPr>
          <a:xfrm>
            <a:off x="4583553" y="4425521"/>
            <a:ext cx="3038206" cy="854220"/>
          </a:xfrm>
          <a:prstGeom prst="rect">
            <a:avLst/>
          </a:prstGeom>
        </p:spPr>
      </p:pic>
      <p:pic>
        <p:nvPicPr>
          <p:cNvPr id="4" name="Picture 3">
            <a:extLst>
              <a:ext uri="{FF2B5EF4-FFF2-40B4-BE49-F238E27FC236}">
                <a16:creationId xmlns:a16="http://schemas.microsoft.com/office/drawing/2014/main" id="{CB01950D-1A6E-AC4E-BA29-291F9F725E29}"/>
              </a:ext>
            </a:extLst>
          </p:cNvPr>
          <p:cNvPicPr>
            <a:picLocks noChangeAspect="1"/>
          </p:cNvPicPr>
          <p:nvPr userDrawn="1"/>
        </p:nvPicPr>
        <p:blipFill>
          <a:blip r:embed="rId4"/>
          <a:stretch>
            <a:fillRect/>
          </a:stretch>
        </p:blipFill>
        <p:spPr>
          <a:xfrm>
            <a:off x="4421873" y="5445175"/>
            <a:ext cx="3361566" cy="326366"/>
          </a:xfrm>
          <a:prstGeom prst="rect">
            <a:avLst/>
          </a:prstGeom>
        </p:spPr>
      </p:pic>
    </p:spTree>
    <p:extLst>
      <p:ext uri="{BB962C8B-B14F-4D97-AF65-F5344CB8AC3E}">
        <p14:creationId xmlns:p14="http://schemas.microsoft.com/office/powerpoint/2010/main" val="265563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Date Placeholder 6"/>
          <p:cNvSpPr>
            <a:spLocks noGrp="1"/>
          </p:cNvSpPr>
          <p:nvPr>
            <p:ph type="dt" sz="half" idx="10"/>
          </p:nvPr>
        </p:nvSpPr>
        <p:spPr>
          <a:xfrm>
            <a:off x="838201" y="10676893"/>
            <a:ext cx="2743200" cy="365125"/>
          </a:xfrm>
          <a:prstGeom prst="rect">
            <a:avLst/>
          </a:prstGeom>
        </p:spPr>
        <p:txBody>
          <a:bodyPr/>
          <a:lstStyle/>
          <a:p>
            <a:fld id="{EEAE0620-6311-40F3-ADCE-7669C40B015C}" type="datetime1">
              <a:rPr lang="ro-RO" smtClean="0"/>
              <a:t>02.03.2022</a:t>
            </a:fld>
            <a:endParaRPr lang="en-US"/>
          </a:p>
        </p:txBody>
      </p:sp>
      <p:sp>
        <p:nvSpPr>
          <p:cNvPr id="9" name="Slide Number Placeholder 8"/>
          <p:cNvSpPr>
            <a:spLocks noGrp="1"/>
          </p:cNvSpPr>
          <p:nvPr>
            <p:ph type="sldNum" sz="quarter" idx="12"/>
          </p:nvPr>
        </p:nvSpPr>
        <p:spPr/>
        <p:txBody>
          <a:bodyPr/>
          <a:lstStyle/>
          <a:p>
            <a:fld id="{8E6E1215-9133-0E48-AF1B-6BA022E5FB71}" type="slidenum">
              <a:rPr lang="en-US" smtClean="0"/>
              <a:t>‹#›</a:t>
            </a:fld>
            <a:endParaRPr lang="en-US"/>
          </a:p>
        </p:txBody>
      </p:sp>
      <p:sp>
        <p:nvSpPr>
          <p:cNvPr id="6" name="Title Placeholder 1"/>
          <p:cNvSpPr>
            <a:spLocks noGrp="1"/>
          </p:cNvSpPr>
          <p:nvPr>
            <p:ph type="title"/>
          </p:nvPr>
        </p:nvSpPr>
        <p:spPr>
          <a:xfrm>
            <a:off x="838201" y="1470395"/>
            <a:ext cx="10515600" cy="562965"/>
          </a:xfrm>
          <a:prstGeom prst="rect">
            <a:avLst/>
          </a:prstGeom>
        </p:spPr>
        <p:txBody>
          <a:bodyPr vert="horz" lIns="91440" tIns="45720" rIns="91440" bIns="45720" rtlCol="0" anchor="ctr">
            <a:normAutofit/>
          </a:bodyPr>
          <a:lstStyle/>
          <a:p>
            <a:r>
              <a:rPr lang="en-US" dirty="0"/>
              <a:t>Click to edit Master title style</a:t>
            </a:r>
          </a:p>
        </p:txBody>
      </p:sp>
      <p:sp>
        <p:nvSpPr>
          <p:cNvPr id="8" name="Text Placeholder 2"/>
          <p:cNvSpPr>
            <a:spLocks noGrp="1"/>
          </p:cNvSpPr>
          <p:nvPr>
            <p:ph idx="1"/>
          </p:nvPr>
        </p:nvSpPr>
        <p:spPr>
          <a:xfrm>
            <a:off x="838201" y="2439645"/>
            <a:ext cx="10515600" cy="240849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23"/>
          <p:cNvSpPr>
            <a:spLocks noGrp="1"/>
          </p:cNvSpPr>
          <p:nvPr>
            <p:ph type="ftr" sz="quarter" idx="3"/>
          </p:nvPr>
        </p:nvSpPr>
        <p:spPr>
          <a:xfrm>
            <a:off x="838201" y="508397"/>
            <a:ext cx="4114800" cy="365125"/>
          </a:xfrm>
          <a:prstGeom prst="rect">
            <a:avLst/>
          </a:prstGeom>
        </p:spPr>
        <p:txBody>
          <a:bodyPr vert="horz" lIns="91440" tIns="45720" rIns="91440" bIns="45720" rtlCol="0" anchor="ctr"/>
          <a:lstStyle>
            <a:lvl1pPr algn="l">
              <a:defRPr sz="1400" b="0">
                <a:solidFill>
                  <a:srgbClr val="90C14E"/>
                </a:solidFill>
                <a:latin typeface="Franklin Gothic Demi" charset="0"/>
                <a:ea typeface="Franklin Gothic Demi" charset="0"/>
                <a:cs typeface="Franklin Gothic Demi" charset="0"/>
              </a:defRPr>
            </a:lvl1pPr>
          </a:lstStyle>
          <a:p>
            <a:r>
              <a:rPr lang="en-US"/>
              <a:t>BIOPAMA PPT Template</a:t>
            </a:r>
            <a:endParaRPr lang="en-US" dirty="0"/>
          </a:p>
        </p:txBody>
      </p:sp>
    </p:spTree>
    <p:extLst>
      <p:ext uri="{BB962C8B-B14F-4D97-AF65-F5344CB8AC3E}">
        <p14:creationId xmlns:p14="http://schemas.microsoft.com/office/powerpoint/2010/main" val="63255450"/>
      </p:ext>
    </p:extLst>
  </p:cSld>
  <p:clrMapOvr>
    <a:masterClrMapping/>
  </p:clrMapOvr>
</p:sldLayout>
</file>

<file path=ppt/slideLayouts/slideLayout3.xml><?xml version="1.0" encoding="utf-8"?>
<p:sldLayout xmlns:p="http://schemas.openxmlformats.org/presentationml/2006/main" xmlns:a="http://schemas.openxmlformats.org/drawingml/2006/main" xmlns:r="http://schemas.openxmlformats.org/officeDocument/2006/relationships" preserve="1" userDrawn="1">
  <p:cSld name="1_Title and Content">
    <p:spTree>
      <p:nvGrpSpPr>
        <p:cNvPr id="1" name=""/>
        <p:cNvGrpSpPr/>
        <p:nvPr/>
      </p:nvGrpSpPr>
      <p:grpSpPr>
        <a:xfrm>
          <a:off x="0" y="0"/>
          <a:ext cx="0" cy="0"/>
          <a:chOff x="0" y="0"/>
          <a:chExt cx="0" cy="0"/>
        </a:xfrm>
      </p:grpSpPr>
      <p:sp>
        <p:nvSpPr>
          <p:cNvPr id="10" name="Rectangle 9"/>
          <p:cNvSpPr/>
          <p:nvPr userDrawn="1"/>
        </p:nvSpPr>
        <p:spPr>
          <a:xfrm>
            <a:off x="15241" y="3811"/>
            <a:ext cx="12192000" cy="6858000"/>
          </a:xfrm>
          <a:prstGeom prst="rect">
            <a:avLst/>
          </a:prstGeom>
          <a:solidFill>
            <a:srgbClr val="90C14E"/>
          </a:solidFill>
          <a:ln>
            <a:solidFill>
              <a:srgbClr val="90C14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rgbClr val="679D97"/>
              </a:solidFill>
            </a:endParaRPr>
          </a:p>
        </p:txBody>
      </p:sp>
      <p:sp>
        <p:nvSpPr>
          <p:cNvPr id="16" name="Footer Placeholder 23"/>
          <p:cNvSpPr>
            <a:spLocks noGrp="1"/>
          </p:cNvSpPr>
          <p:nvPr>
            <p:ph idx="3" sz="quarter" type="ftr"/>
          </p:nvPr>
        </p:nvSpPr>
        <p:spPr>
          <a:xfrm>
            <a:off x="826771" y="508397"/>
            <a:ext cx="4114800" cy="365125"/>
          </a:xfrm>
          <a:prstGeom prst="rect">
            <a:avLst/>
          </a:prstGeom>
        </p:spPr>
        <p:txBody>
          <a:bodyPr anchor="ctr" bIns="45720" lIns="91440" rIns="91440" rtlCol="0" tIns="45720" vert="horz"/>
          <a:lstStyle>
            <a:lvl1pPr algn="l">
              <a:defRPr b="0" sz="1400">
                <a:solidFill>
                  <a:schemeClr val="bg1"/>
                </a:solidFill>
                <a:latin charset="0" typeface="Franklin Gothic Demi"/>
                <a:ea charset="0" typeface="Franklin Gothic Demi"/>
                <a:cs charset="0" typeface="Franklin Gothic Demi"/>
              </a:defRPr>
            </a:lvl1pPr>
          </a:lstStyle>
          <a:p>
            <a:r>
              <a:rPr lang="en-US"/>
              <a:t>BIOPAMA PPT Template</a:t>
            </a:r>
            <a:endParaRPr dirty="0" lang="en-US"/>
          </a:p>
        </p:txBody>
      </p:sp>
      <p:sp>
        <p:nvSpPr>
          <p:cNvPr id="7" name="Date Placeholder 6"/>
          <p:cNvSpPr>
            <a:spLocks noGrp="1"/>
          </p:cNvSpPr>
          <p:nvPr>
            <p:ph idx="10" sz="half" type="dt"/>
          </p:nvPr>
        </p:nvSpPr>
        <p:spPr>
          <a:xfrm>
            <a:off x="838201" y="10676893"/>
            <a:ext cx="2743200" cy="365125"/>
          </a:xfrm>
          <a:prstGeom prst="rect">
            <a:avLst/>
          </a:prstGeom>
        </p:spPr>
        <p:txBody>
          <a:bodyPr/>
          <a:lstStyle/>
          <a:p>
            <a:fld id="{15BA75AA-2165-41F1-9C20-0A222A46F366}" type="datetime1">
              <a:rPr lang="ro-RO" smtClean="0"/>
              <a:t>02.03.2022</a:t>
            </a:fld>
            <a:endParaRPr lang="en-US"/>
          </a:p>
        </p:txBody>
      </p:sp>
      <p:sp>
        <p:nvSpPr>
          <p:cNvPr id="9" name="Slide Number Placeholder 8"/>
          <p:cNvSpPr>
            <a:spLocks noGrp="1"/>
          </p:cNvSpPr>
          <p:nvPr>
            <p:ph idx="12" sz="quarter" type="sldNum"/>
          </p:nvPr>
        </p:nvSpPr>
        <p:spPr/>
        <p:txBody>
          <a:bodyPr/>
          <a:lstStyle/>
          <a:p>
            <a:fld id="{8E6E1215-9133-0E48-AF1B-6BA022E5FB71}" type="slidenum">
              <a:rPr lang="en-US" smtClean="0"/>
              <a:t>‹#›</a:t>
            </a:fld>
            <a:endParaRPr lang="en-US"/>
          </a:p>
        </p:txBody>
      </p:sp>
      <p:sp>
        <p:nvSpPr>
          <p:cNvPr id="11" name="Rectangle 10"/>
          <p:cNvSpPr/>
          <p:nvPr userDrawn="1"/>
        </p:nvSpPr>
        <p:spPr>
          <a:xfrm>
            <a:off x="11433" y="5781612"/>
            <a:ext cx="12207241" cy="11030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5" name="Slide Number Placeholder 3"/>
          <p:cNvSpPr txBox="1">
            <a:spLocks/>
          </p:cNvSpPr>
          <p:nvPr userDrawn="1"/>
        </p:nvSpPr>
        <p:spPr>
          <a:xfrm>
            <a:off x="205740" y="441149"/>
            <a:ext cx="895350" cy="365124"/>
          </a:xfrm>
          <a:prstGeom prst="rect">
            <a:avLst/>
          </a:prstGeom>
        </p:spPr>
        <p:txBody>
          <a:bodyPr anchor="ctr" bIns="45720" lIns="91440" rIns="91440" rtlCol="0" tIns="45720" vert="horz"/>
          <a:lstStyle>
            <a:defPPr>
              <a:defRPr lang="en-US"/>
            </a:defPPr>
            <a:lvl1pPr algn="r" defTabSz="914400" eaLnBrk="1" hangingPunct="1" latinLnBrk="0" marL="0" rtl="0">
              <a:defRPr b="1" kern="1200" sz="4000">
                <a:solidFill>
                  <a:schemeClr val="bg1"/>
                </a:solidFill>
                <a:latin charset="0" typeface="Franklin Gothic Book"/>
                <a:ea charset="0" typeface="Franklin Gothic Book"/>
                <a:cs charset="0" typeface="Franklin Gothic Book"/>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dirty="0" lang="en-US"/>
          </a:p>
        </p:txBody>
      </p:sp>
      <p:sp>
        <p:nvSpPr>
          <p:cNvPr id="13" name="Title Placeholder 1"/>
          <p:cNvSpPr>
            <a:spLocks noGrp="1"/>
          </p:cNvSpPr>
          <p:nvPr>
            <p:ph type="title"/>
          </p:nvPr>
        </p:nvSpPr>
        <p:spPr>
          <a:xfrm>
            <a:off x="826771" y="1470395"/>
            <a:ext cx="10515600" cy="562965"/>
          </a:xfrm>
          <a:prstGeom prst="rect">
            <a:avLst/>
          </a:prstGeom>
        </p:spPr>
        <p:txBody>
          <a:bodyPr anchor="ctr" bIns="45720" lIns="91440" rIns="91440" rtlCol="0" tIns="45720" vert="horz">
            <a:normAutofit/>
          </a:bodyPr>
          <a:lstStyle>
            <a:lvl1pPr>
              <a:defRPr>
                <a:solidFill>
                  <a:schemeClr val="bg1"/>
                </a:solidFill>
              </a:defRPr>
            </a:lvl1pPr>
          </a:lstStyle>
          <a:p>
            <a:r>
              <a:rPr dirty="0" lang="en-US"/>
              <a:t>Click to edit Master title style</a:t>
            </a:r>
          </a:p>
        </p:txBody>
      </p:sp>
      <p:sp>
        <p:nvSpPr>
          <p:cNvPr id="14" name="Text Placeholder 2"/>
          <p:cNvSpPr>
            <a:spLocks noGrp="1"/>
          </p:cNvSpPr>
          <p:nvPr>
            <p:ph idx="1"/>
          </p:nvPr>
        </p:nvSpPr>
        <p:spPr>
          <a:xfrm>
            <a:off x="826771" y="2439645"/>
            <a:ext cx="10515600" cy="2408493"/>
          </a:xfrm>
          <a:prstGeom prst="rect">
            <a:avLst/>
          </a:prstGeom>
        </p:spPr>
        <p:txBody>
          <a:bodyPr bIns="45720" lIns="91440" rIns="91440" rtlCol="0" tIns="45720" vert="horz">
            <a:normAutofit/>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p>
        </p:txBody>
      </p:sp>
      <p:pic>
        <p:nvPicPr>
          <p:cNvPr id="20" name="Picture 19"/>
          <p:cNvPicPr>
            <a:picLocks noChangeAspect="1"/>
          </p:cNvPicPr>
          <p:nvPr userDrawn="1"/>
        </p:nvPicPr>
        <p:blipFill rotWithShape="1">
          <a:blip r:embed="rId2">
            <a:extLst>
              <a:ext uri="{28A0092B-C50C-407E-A947-70E740481C1C}">
                <a14:useLocalDpi xmlns:a14="http://schemas.microsoft.com/office/drawing/2010/main" val="0"/>
              </a:ext>
            </a:extLst>
          </a:blip>
          <a:srcRect b="-5459" r="9" t="-29520"/>
          <a:stretch/>
        </p:blipFill>
        <p:spPr>
          <a:xfrm>
            <a:off x="-5255" y="1038061"/>
            <a:ext cx="1839310" cy="46634"/>
          </a:xfrm>
          <a:prstGeom prst="rect">
            <a:avLst/>
          </a:prstGeom>
        </p:spPr>
      </p:pic>
      <p:pic>
        <p:nvPicPr>
          <p:cNvPr id="17" name="Picture 16">
            <a:extLst>
              <a:ext uri="{FF2B5EF4-FFF2-40B4-BE49-F238E27FC236}">
                <a16:creationId xmlns:a16="http://schemas.microsoft.com/office/drawing/2014/main" id="{C8894E86-E3C1-8248-B8EE-6B5F8B37C4C1}"/>
              </a:ext>
            </a:extLst>
          </p:cNvPr>
          <p:cNvPicPr>
            <a:picLocks noChangeAspect="1"/>
          </p:cNvPicPr>
          <p:nvPr userDrawn="1"/>
        </p:nvPicPr>
        <p:blipFill>
          <a:blip r:embed="rId3"/>
          <a:stretch>
            <a:fillRect/>
          </a:stretch>
        </p:blipFill>
        <p:spPr>
          <a:xfrm>
            <a:off x="9448800" y="6162464"/>
            <a:ext cx="2197100" cy="47629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205122" cy="5837129"/>
          </a:xfrm>
          <a:prstGeom prst="rect">
            <a:avLst/>
          </a:prstGeom>
        </p:spPr>
      </p:pic>
      <p:sp>
        <p:nvSpPr>
          <p:cNvPr id="2" name="Title 1"/>
          <p:cNvSpPr>
            <a:spLocks noGrp="1"/>
          </p:cNvSpPr>
          <p:nvPr>
            <p:ph type="title"/>
          </p:nvPr>
        </p:nvSpPr>
        <p:spPr>
          <a:xfrm>
            <a:off x="2457450" y="1726705"/>
            <a:ext cx="7429502" cy="1988047"/>
          </a:xfrm>
        </p:spPr>
        <p:txBody>
          <a:bodyPr anchor="b">
            <a:normAutofit/>
          </a:bodyPr>
          <a:lstStyle>
            <a:lvl1pPr algn="ctr">
              <a:defRPr sz="4800">
                <a:solidFill>
                  <a:srgbClr val="A35B28"/>
                </a:solidFill>
              </a:defRPr>
            </a:lvl1pPr>
          </a:lstStyle>
          <a:p>
            <a:r>
              <a:rPr lang="en-US" dirty="0"/>
              <a:t>Click to edit Master title style</a:t>
            </a:r>
          </a:p>
        </p:txBody>
      </p:sp>
      <p:sp>
        <p:nvSpPr>
          <p:cNvPr id="3" name="Text Placeholder 2"/>
          <p:cNvSpPr>
            <a:spLocks noGrp="1"/>
          </p:cNvSpPr>
          <p:nvPr>
            <p:ph type="body" idx="1"/>
          </p:nvPr>
        </p:nvSpPr>
        <p:spPr>
          <a:xfrm>
            <a:off x="2457450" y="3752850"/>
            <a:ext cx="7429502" cy="1459546"/>
          </a:xfrm>
        </p:spPr>
        <p:txBody>
          <a:bodyPr/>
          <a:lstStyle>
            <a:lvl1pPr marL="0" indent="0" algn="ctr">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7" name="Date Placeholder 6"/>
          <p:cNvSpPr>
            <a:spLocks noGrp="1"/>
          </p:cNvSpPr>
          <p:nvPr>
            <p:ph type="dt" sz="half" idx="10"/>
          </p:nvPr>
        </p:nvSpPr>
        <p:spPr>
          <a:xfrm>
            <a:off x="838201" y="10676893"/>
            <a:ext cx="2743200" cy="365125"/>
          </a:xfrm>
          <a:prstGeom prst="rect">
            <a:avLst/>
          </a:prstGeom>
        </p:spPr>
        <p:txBody>
          <a:bodyPr/>
          <a:lstStyle/>
          <a:p>
            <a:fld id="{45836DB3-E689-41ED-B388-1E5DF12EB456}" type="datetime1">
              <a:rPr lang="ro-RO" smtClean="0"/>
              <a:t>02.03.2022</a:t>
            </a:fld>
            <a:endParaRPr lang="en-US"/>
          </a:p>
        </p:txBody>
      </p:sp>
      <p:sp>
        <p:nvSpPr>
          <p:cNvPr id="9" name="Slide Number Placeholder 8"/>
          <p:cNvSpPr>
            <a:spLocks noGrp="1"/>
          </p:cNvSpPr>
          <p:nvPr>
            <p:ph type="sldNum" sz="quarter" idx="12"/>
          </p:nvPr>
        </p:nvSpPr>
        <p:spPr/>
        <p:txBody>
          <a:bodyPr/>
          <a:lstStyle/>
          <a:p>
            <a:fld id="{8E6E1215-9133-0E48-AF1B-6BA022E5FB71}" type="slidenum">
              <a:rPr lang="en-US" smtClean="0"/>
              <a:t>‹#›</a:t>
            </a:fld>
            <a:endParaRPr lang="en-US"/>
          </a:p>
        </p:txBody>
      </p:sp>
      <p:cxnSp>
        <p:nvCxnSpPr>
          <p:cNvPr id="12" name="Straight Connector 11"/>
          <p:cNvCxnSpPr/>
          <p:nvPr userDrawn="1"/>
        </p:nvCxnSpPr>
        <p:spPr>
          <a:xfrm>
            <a:off x="0" y="5837128"/>
            <a:ext cx="12205122"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943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11" name="Picture Placeholder 19"/>
          <p:cNvSpPr>
            <a:spLocks noGrp="1"/>
          </p:cNvSpPr>
          <p:nvPr>
            <p:ph type="pic" sz="quarter" idx="13"/>
          </p:nvPr>
        </p:nvSpPr>
        <p:spPr>
          <a:xfrm>
            <a:off x="0" y="3"/>
            <a:ext cx="12192000" cy="5777345"/>
          </a:xfrm>
        </p:spPr>
        <p:txBody>
          <a:bodyPr/>
          <a:lstStyle/>
          <a:p>
            <a:endParaRPr lang="en-US"/>
          </a:p>
        </p:txBody>
      </p:sp>
      <p:sp>
        <p:nvSpPr>
          <p:cNvPr id="8" name="Rectangle 7">
            <a:extLst>
              <a:ext uri="{FF2B5EF4-FFF2-40B4-BE49-F238E27FC236}">
                <a16:creationId xmlns:a16="http://schemas.microsoft.com/office/drawing/2014/main" id="{155A17F9-AB41-9B44-929B-B8707812EBBB}"/>
              </a:ext>
            </a:extLst>
          </p:cNvPr>
          <p:cNvSpPr/>
          <p:nvPr userDrawn="1"/>
        </p:nvSpPr>
        <p:spPr>
          <a:xfrm>
            <a:off x="2" y="2133601"/>
            <a:ext cx="9321801" cy="2044700"/>
          </a:xfrm>
          <a:prstGeom prst="rect">
            <a:avLst/>
          </a:prstGeom>
          <a:solidFill>
            <a:srgbClr val="90C14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sp>
        <p:nvSpPr>
          <p:cNvPr id="2" name="Title 1"/>
          <p:cNvSpPr>
            <a:spLocks noGrp="1"/>
          </p:cNvSpPr>
          <p:nvPr>
            <p:ph type="title"/>
          </p:nvPr>
        </p:nvSpPr>
        <p:spPr>
          <a:xfrm>
            <a:off x="838203" y="2454656"/>
            <a:ext cx="9438377" cy="868032"/>
          </a:xfrm>
        </p:spPr>
        <p:txBody>
          <a:bodyPr anchor="b">
            <a:normAutofit/>
          </a:bodyPr>
          <a:lstStyle>
            <a:lvl1pPr algn="l">
              <a:defRPr sz="2800">
                <a:solidFill>
                  <a:schemeClr val="bg1"/>
                </a:solidFill>
              </a:defRPr>
            </a:lvl1pPr>
          </a:lstStyle>
          <a:p>
            <a:r>
              <a:rPr lang="en-US" dirty="0"/>
              <a:t>Click to edit Master title style</a:t>
            </a:r>
          </a:p>
        </p:txBody>
      </p:sp>
      <p:sp>
        <p:nvSpPr>
          <p:cNvPr id="7" name="Date Placeholder 6"/>
          <p:cNvSpPr>
            <a:spLocks noGrp="1"/>
          </p:cNvSpPr>
          <p:nvPr>
            <p:ph type="dt" sz="half" idx="10"/>
          </p:nvPr>
        </p:nvSpPr>
        <p:spPr>
          <a:xfrm>
            <a:off x="838201" y="10676893"/>
            <a:ext cx="2743200" cy="365125"/>
          </a:xfrm>
          <a:prstGeom prst="rect">
            <a:avLst/>
          </a:prstGeom>
        </p:spPr>
        <p:txBody>
          <a:bodyPr/>
          <a:lstStyle/>
          <a:p>
            <a:fld id="{9198C8D0-4FA3-4B38-A4F3-50398BE96A67}" type="datetime1">
              <a:rPr lang="ro-RO" smtClean="0"/>
              <a:t>02.03.2022</a:t>
            </a:fld>
            <a:endParaRPr lang="en-US"/>
          </a:p>
        </p:txBody>
      </p:sp>
      <p:sp>
        <p:nvSpPr>
          <p:cNvPr id="9" name="Slide Number Placeholder 8"/>
          <p:cNvSpPr>
            <a:spLocks noGrp="1"/>
          </p:cNvSpPr>
          <p:nvPr>
            <p:ph type="sldNum" sz="quarter" idx="12"/>
          </p:nvPr>
        </p:nvSpPr>
        <p:spPr/>
        <p:txBody>
          <a:bodyPr/>
          <a:lstStyle/>
          <a:p>
            <a:fld id="{8E6E1215-9133-0E48-AF1B-6BA022E5FB71}" type="slidenum">
              <a:rPr lang="en-US" smtClean="0"/>
              <a:t>‹#›</a:t>
            </a:fld>
            <a:endParaRPr lang="en-US"/>
          </a:p>
        </p:txBody>
      </p:sp>
      <p:sp>
        <p:nvSpPr>
          <p:cNvPr id="3" name="Text Placeholder 2"/>
          <p:cNvSpPr>
            <a:spLocks noGrp="1"/>
          </p:cNvSpPr>
          <p:nvPr>
            <p:ph type="body" idx="1"/>
          </p:nvPr>
        </p:nvSpPr>
        <p:spPr>
          <a:xfrm>
            <a:off x="838199" y="3322688"/>
            <a:ext cx="9438378" cy="439588"/>
          </a:xfrm>
        </p:spPr>
        <p:txBody>
          <a:bodyPr/>
          <a:lstStyle>
            <a:lvl1pPr marL="0" indent="0" algn="l">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1" y="2071459"/>
            <a:ext cx="5181600" cy="3548293"/>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1" y="2071459"/>
            <a:ext cx="5181600" cy="3548293"/>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a:xfrm>
            <a:off x="838201" y="10676893"/>
            <a:ext cx="2743200" cy="365125"/>
          </a:xfrm>
          <a:prstGeom prst="rect">
            <a:avLst/>
          </a:prstGeom>
        </p:spPr>
        <p:txBody>
          <a:bodyPr/>
          <a:lstStyle/>
          <a:p>
            <a:fld id="{FB056F17-3813-4268-9972-4BB50318179C}" type="datetime1">
              <a:rPr lang="ro-RO" smtClean="0"/>
              <a:t>02.03.2022</a:t>
            </a:fld>
            <a:endParaRPr lang="en-US"/>
          </a:p>
        </p:txBody>
      </p:sp>
      <p:sp>
        <p:nvSpPr>
          <p:cNvPr id="10" name="Slide Number Placeholder 9"/>
          <p:cNvSpPr>
            <a:spLocks noGrp="1"/>
          </p:cNvSpPr>
          <p:nvPr>
            <p:ph type="sldNum" sz="quarter" idx="12"/>
          </p:nvPr>
        </p:nvSpPr>
        <p:spPr/>
        <p:txBody>
          <a:bodyPr/>
          <a:lstStyle/>
          <a:p>
            <a:fld id="{8E6E1215-9133-0E48-AF1B-6BA022E5FB71}" type="slidenum">
              <a:rPr lang="en-US" smtClean="0"/>
              <a:t>‹#›</a:t>
            </a:fld>
            <a:endParaRPr lang="en-US"/>
          </a:p>
        </p:txBody>
      </p:sp>
      <p:sp>
        <p:nvSpPr>
          <p:cNvPr id="13" name="Footer Placeholder 23"/>
          <p:cNvSpPr>
            <a:spLocks noGrp="1"/>
          </p:cNvSpPr>
          <p:nvPr>
            <p:ph type="ftr" sz="quarter" idx="3"/>
          </p:nvPr>
        </p:nvSpPr>
        <p:spPr>
          <a:xfrm>
            <a:off x="838201" y="508397"/>
            <a:ext cx="4114800" cy="365125"/>
          </a:xfrm>
          <a:prstGeom prst="rect">
            <a:avLst/>
          </a:prstGeom>
        </p:spPr>
        <p:txBody>
          <a:bodyPr vert="horz" lIns="91440" tIns="45720" rIns="91440" bIns="45720" rtlCol="0" anchor="ctr"/>
          <a:lstStyle>
            <a:lvl1pPr algn="l">
              <a:defRPr sz="1400" b="0">
                <a:solidFill>
                  <a:srgbClr val="90C14E"/>
                </a:solidFill>
                <a:latin typeface="Franklin Gothic Demi" charset="0"/>
                <a:ea typeface="Franklin Gothic Demi" charset="0"/>
                <a:cs typeface="Franklin Gothic Demi" charset="0"/>
              </a:defRPr>
            </a:lvl1pPr>
          </a:lstStyle>
          <a:p>
            <a:r>
              <a:rPr lang="en-US"/>
              <a:t>BIOPAMA PPT Template</a:t>
            </a:r>
            <a:endParaRPr lang="en-US" dirty="0"/>
          </a:p>
        </p:txBody>
      </p:sp>
      <p:sp>
        <p:nvSpPr>
          <p:cNvPr id="15" name="Title Placeholder 1"/>
          <p:cNvSpPr>
            <a:spLocks noGrp="1"/>
          </p:cNvSpPr>
          <p:nvPr>
            <p:ph type="title"/>
          </p:nvPr>
        </p:nvSpPr>
        <p:spPr>
          <a:xfrm>
            <a:off x="838201" y="1470395"/>
            <a:ext cx="10515600" cy="562965"/>
          </a:xfrm>
          <a:prstGeom prst="rect">
            <a:avLst/>
          </a:prstGeom>
        </p:spPr>
        <p:txBody>
          <a:bodyPr vert="horz" lIns="91440" tIns="45720" rIns="91440" bIns="45720" rtlCol="0" anchor="ctr">
            <a:normAutofit/>
          </a:bodyPr>
          <a:lstStyle>
            <a:lvl1pPr>
              <a:defRPr>
                <a:solidFill>
                  <a:srgbClr val="A35B28"/>
                </a:solidFill>
              </a:defRPr>
            </a:lvl1pPr>
          </a:lstStyle>
          <a:p>
            <a:r>
              <a:rPr lang="en-US" dirty="0"/>
              <a:t>Click to edit Master title style</a:t>
            </a:r>
          </a:p>
        </p:txBody>
      </p:sp>
    </p:spTree>
    <p:extLst>
      <p:ext uri="{BB962C8B-B14F-4D97-AF65-F5344CB8AC3E}">
        <p14:creationId xmlns:p14="http://schemas.microsoft.com/office/powerpoint/2010/main" val="659339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8203" y="2033357"/>
            <a:ext cx="5157787" cy="823912"/>
          </a:xfrm>
        </p:spPr>
        <p:txBody>
          <a:bodyPr anchor="b"/>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8203" y="2857272"/>
            <a:ext cx="5157787" cy="2923045"/>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0612" y="2033357"/>
            <a:ext cx="5183188" cy="823912"/>
          </a:xfrm>
        </p:spPr>
        <p:txBody>
          <a:bodyPr anchor="b"/>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0612" y="2857272"/>
            <a:ext cx="5183188" cy="2923045"/>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Date Placeholder 10"/>
          <p:cNvSpPr>
            <a:spLocks noGrp="1"/>
          </p:cNvSpPr>
          <p:nvPr>
            <p:ph type="dt" sz="half" idx="10"/>
          </p:nvPr>
        </p:nvSpPr>
        <p:spPr>
          <a:xfrm>
            <a:off x="838201" y="10676893"/>
            <a:ext cx="2743200" cy="365125"/>
          </a:xfrm>
          <a:prstGeom prst="rect">
            <a:avLst/>
          </a:prstGeom>
        </p:spPr>
        <p:txBody>
          <a:bodyPr/>
          <a:lstStyle/>
          <a:p>
            <a:fld id="{588278C7-83CC-419B-A20A-2DB6525EDAD4}" type="datetime1">
              <a:rPr lang="ro-RO" smtClean="0"/>
              <a:t>02.03.2022</a:t>
            </a:fld>
            <a:endParaRPr lang="en-US"/>
          </a:p>
        </p:txBody>
      </p:sp>
      <p:sp>
        <p:nvSpPr>
          <p:cNvPr id="13" name="Slide Number Placeholder 12"/>
          <p:cNvSpPr>
            <a:spLocks noGrp="1"/>
          </p:cNvSpPr>
          <p:nvPr>
            <p:ph type="sldNum" sz="quarter" idx="12"/>
          </p:nvPr>
        </p:nvSpPr>
        <p:spPr/>
        <p:txBody>
          <a:bodyPr/>
          <a:lstStyle/>
          <a:p>
            <a:fld id="{8E6E1215-9133-0E48-AF1B-6BA022E5FB71}" type="slidenum">
              <a:rPr lang="en-US" smtClean="0"/>
              <a:t>‹#›</a:t>
            </a:fld>
            <a:endParaRPr lang="en-US"/>
          </a:p>
        </p:txBody>
      </p:sp>
      <p:sp>
        <p:nvSpPr>
          <p:cNvPr id="18" name="Footer Placeholder 23"/>
          <p:cNvSpPr>
            <a:spLocks noGrp="1"/>
          </p:cNvSpPr>
          <p:nvPr>
            <p:ph type="ftr" sz="quarter" idx="13"/>
          </p:nvPr>
        </p:nvSpPr>
        <p:spPr>
          <a:xfrm>
            <a:off x="838201" y="508397"/>
            <a:ext cx="4114800" cy="365125"/>
          </a:xfrm>
          <a:prstGeom prst="rect">
            <a:avLst/>
          </a:prstGeom>
        </p:spPr>
        <p:txBody>
          <a:bodyPr vert="horz" lIns="91440" tIns="45720" rIns="91440" bIns="45720" rtlCol="0" anchor="ctr"/>
          <a:lstStyle>
            <a:lvl1pPr algn="l">
              <a:defRPr sz="1400" b="0">
                <a:solidFill>
                  <a:srgbClr val="90C14E"/>
                </a:solidFill>
                <a:latin typeface="Franklin Gothic Demi" charset="0"/>
                <a:ea typeface="Franklin Gothic Demi" charset="0"/>
                <a:cs typeface="Franklin Gothic Demi" charset="0"/>
              </a:defRPr>
            </a:lvl1pPr>
          </a:lstStyle>
          <a:p>
            <a:r>
              <a:rPr lang="en-US"/>
              <a:t>BIOPAMA PPT Template</a:t>
            </a:r>
            <a:endParaRPr lang="en-US" dirty="0"/>
          </a:p>
        </p:txBody>
      </p:sp>
      <p:sp>
        <p:nvSpPr>
          <p:cNvPr id="12" name="Title Placeholder 1"/>
          <p:cNvSpPr>
            <a:spLocks noGrp="1"/>
          </p:cNvSpPr>
          <p:nvPr>
            <p:ph type="title"/>
          </p:nvPr>
        </p:nvSpPr>
        <p:spPr>
          <a:xfrm>
            <a:off x="838201" y="1470395"/>
            <a:ext cx="10515600" cy="562965"/>
          </a:xfrm>
          <a:prstGeom prst="rect">
            <a:avLst/>
          </a:prstGeom>
        </p:spPr>
        <p:txBody>
          <a:bodyPr vert="horz" lIns="91440" tIns="45720" rIns="91440" bIns="45720" rtlCol="0" anchor="ctr">
            <a:normAutofit/>
          </a:bodyPr>
          <a:lstStyle>
            <a:lvl1pPr>
              <a:defRPr>
                <a:solidFill>
                  <a:srgbClr val="A35B28"/>
                </a:solidFill>
              </a:defRPr>
            </a:lvl1pPr>
          </a:lstStyle>
          <a:p>
            <a:r>
              <a:rPr lang="en-US" dirty="0"/>
              <a:t>Click to edit Master title style</a:t>
            </a:r>
          </a:p>
        </p:txBody>
      </p:sp>
    </p:spTree>
    <p:extLst>
      <p:ext uri="{BB962C8B-B14F-4D97-AF65-F5344CB8AC3E}">
        <p14:creationId xmlns:p14="http://schemas.microsoft.com/office/powerpoint/2010/main" val="50029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Date Placeholder 5"/>
          <p:cNvSpPr>
            <a:spLocks noGrp="1"/>
          </p:cNvSpPr>
          <p:nvPr>
            <p:ph type="dt" sz="half" idx="10"/>
          </p:nvPr>
        </p:nvSpPr>
        <p:spPr>
          <a:xfrm>
            <a:off x="838201" y="10676893"/>
            <a:ext cx="2743200" cy="365125"/>
          </a:xfrm>
          <a:prstGeom prst="rect">
            <a:avLst/>
          </a:prstGeom>
        </p:spPr>
        <p:txBody>
          <a:bodyPr/>
          <a:lstStyle/>
          <a:p>
            <a:fld id="{DC740586-9D83-4886-8E74-2CF0863EB7FE}" type="datetime1">
              <a:rPr lang="ro-RO" smtClean="0"/>
              <a:t>02.03.2022</a:t>
            </a:fld>
            <a:endParaRPr lang="en-US"/>
          </a:p>
        </p:txBody>
      </p:sp>
      <p:sp>
        <p:nvSpPr>
          <p:cNvPr id="8" name="Slide Number Placeholder 7"/>
          <p:cNvSpPr>
            <a:spLocks noGrp="1"/>
          </p:cNvSpPr>
          <p:nvPr>
            <p:ph type="sldNum" sz="quarter" idx="12"/>
          </p:nvPr>
        </p:nvSpPr>
        <p:spPr/>
        <p:txBody>
          <a:bodyPr/>
          <a:lstStyle/>
          <a:p>
            <a:fld id="{8E6E1215-9133-0E48-AF1B-6BA022E5FB71}" type="slidenum">
              <a:rPr lang="en-US" smtClean="0"/>
              <a:t>‹#›</a:t>
            </a:fld>
            <a:endParaRPr lang="en-US"/>
          </a:p>
        </p:txBody>
      </p:sp>
      <p:sp>
        <p:nvSpPr>
          <p:cNvPr id="9" name="Footer Placeholder 23"/>
          <p:cNvSpPr>
            <a:spLocks noGrp="1"/>
          </p:cNvSpPr>
          <p:nvPr>
            <p:ph type="ftr" sz="quarter" idx="3"/>
          </p:nvPr>
        </p:nvSpPr>
        <p:spPr>
          <a:xfrm>
            <a:off x="838201" y="508397"/>
            <a:ext cx="4114800" cy="365125"/>
          </a:xfrm>
          <a:prstGeom prst="rect">
            <a:avLst/>
          </a:prstGeom>
        </p:spPr>
        <p:txBody>
          <a:bodyPr vert="horz" lIns="91440" tIns="45720" rIns="91440" bIns="45720" rtlCol="0" anchor="ctr"/>
          <a:lstStyle>
            <a:lvl1pPr algn="l">
              <a:defRPr sz="1400" b="0">
                <a:solidFill>
                  <a:srgbClr val="90C14E"/>
                </a:solidFill>
                <a:latin typeface="Franklin Gothic Demi" charset="0"/>
                <a:ea typeface="Franklin Gothic Demi" charset="0"/>
                <a:cs typeface="Franklin Gothic Demi" charset="0"/>
              </a:defRPr>
            </a:lvl1pPr>
          </a:lstStyle>
          <a:p>
            <a:r>
              <a:rPr lang="en-US"/>
              <a:t>BIOPAMA PPT Template</a:t>
            </a:r>
            <a:endParaRPr lang="en-US" dirty="0"/>
          </a:p>
        </p:txBody>
      </p:sp>
      <p:sp>
        <p:nvSpPr>
          <p:cNvPr id="12" name="Title Placeholder 1"/>
          <p:cNvSpPr>
            <a:spLocks noGrp="1"/>
          </p:cNvSpPr>
          <p:nvPr>
            <p:ph type="title"/>
          </p:nvPr>
        </p:nvSpPr>
        <p:spPr>
          <a:xfrm>
            <a:off x="838201" y="1470395"/>
            <a:ext cx="10515600" cy="562965"/>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128596537"/>
      </p:ext>
    </p:extLst>
  </p:cSld>
  <p:clrMapOvr>
    <a:masterClrMapping/>
  </p:clrMapOvr>
</p:sldLayout>
</file>

<file path=ppt/slideLayouts/slideLayout9.xml><?xml version="1.0" encoding="utf-8"?>
<p:sldLayout xmlns:p="http://schemas.openxmlformats.org/presentationml/2006/main" xmlns:a="http://schemas.openxmlformats.org/drawingml/2006/main" xmlns:r="http://schemas.openxmlformats.org/officeDocument/2006/relationships" preserve="1" type="blank">
  <p:cSld name="Blank">
    <p:spTree>
      <p:nvGrpSpPr>
        <p:cNvPr id="1" name=""/>
        <p:cNvGrpSpPr/>
        <p:nvPr/>
      </p:nvGrpSpPr>
      <p:grpSpPr>
        <a:xfrm>
          <a:off x="0" y="0"/>
          <a:ext cx="0" cy="0"/>
          <a:chOff x="0" y="0"/>
          <a:chExt cx="0" cy="0"/>
        </a:xfrm>
      </p:grpSpPr>
      <p:sp>
        <p:nvSpPr>
          <p:cNvPr id="8" name="Rectangle 7"/>
          <p:cNvSpPr/>
          <p:nvPr userDrawn="1"/>
        </p:nvSpPr>
        <p:spPr>
          <a:xfrm>
            <a:off x="15241" y="3811"/>
            <a:ext cx="12192000" cy="6858000"/>
          </a:xfrm>
          <a:prstGeom prst="rect">
            <a:avLst/>
          </a:prstGeom>
          <a:solidFill>
            <a:srgbClr val="90C14E"/>
          </a:solidFill>
          <a:ln>
            <a:solidFill>
              <a:srgbClr val="90C14E"/>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rgbClr val="679D97"/>
              </a:solidFill>
            </a:endParaRPr>
          </a:p>
        </p:txBody>
      </p:sp>
      <p:sp>
        <p:nvSpPr>
          <p:cNvPr id="9" name="Rectangle 8"/>
          <p:cNvSpPr/>
          <p:nvPr userDrawn="1"/>
        </p:nvSpPr>
        <p:spPr>
          <a:xfrm>
            <a:off x="2" y="5758752"/>
            <a:ext cx="12207241" cy="11030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55882" y="6085490"/>
            <a:ext cx="2100073" cy="472440"/>
          </a:xfrm>
          <a:prstGeom prst="rect">
            <a:avLst/>
          </a:prstGeom>
        </p:spPr>
      </p:pic>
      <p:sp>
        <p:nvSpPr>
          <p:cNvPr id="13" name="Footer Placeholder 23"/>
          <p:cNvSpPr>
            <a:spLocks noGrp="1"/>
          </p:cNvSpPr>
          <p:nvPr>
            <p:ph idx="3" sz="quarter" type="ftr"/>
          </p:nvPr>
        </p:nvSpPr>
        <p:spPr>
          <a:xfrm>
            <a:off x="826771" y="508397"/>
            <a:ext cx="4114800" cy="365125"/>
          </a:xfrm>
          <a:prstGeom prst="rect">
            <a:avLst/>
          </a:prstGeom>
        </p:spPr>
        <p:txBody>
          <a:bodyPr anchor="ctr" bIns="45720" lIns="91440" rIns="91440" rtlCol="0" tIns="45720" vert="horz"/>
          <a:lstStyle>
            <a:lvl1pPr algn="l">
              <a:defRPr b="0" sz="1400">
                <a:solidFill>
                  <a:schemeClr val="bg1"/>
                </a:solidFill>
                <a:latin charset="0" typeface="Franklin Gothic Demi"/>
                <a:ea charset="0" typeface="Franklin Gothic Demi"/>
                <a:cs charset="0" typeface="Franklin Gothic Demi"/>
              </a:defRPr>
            </a:lvl1pPr>
          </a:lstStyle>
          <a:p>
            <a:r>
              <a:rPr lang="en-US"/>
              <a:t>BIOPAMA PPT Template</a:t>
            </a:r>
            <a:endParaRPr dirty="0" lang="en-US"/>
          </a:p>
        </p:txBody>
      </p:sp>
      <p:pic>
        <p:nvPicPr>
          <p:cNvPr id="14" name="Picture 13"/>
          <p:cNvPicPr>
            <a:picLocks noChangeAspect="1"/>
          </p:cNvPicPr>
          <p:nvPr userDrawn="1"/>
        </p:nvPicPr>
        <p:blipFill rotWithShape="1">
          <a:blip r:embed="rId3">
            <a:extLst>
              <a:ext uri="{28A0092B-C50C-407E-A947-70E740481C1C}">
                <a14:useLocalDpi xmlns:a14="http://schemas.microsoft.com/office/drawing/2010/main" val="0"/>
              </a:ext>
            </a:extLst>
          </a:blip>
          <a:srcRect b="-5459" r="9" t="-29520"/>
          <a:stretch/>
        </p:blipFill>
        <p:spPr>
          <a:xfrm>
            <a:off x="-5255" y="1038061"/>
            <a:ext cx="1839310" cy="46634"/>
          </a:xfrm>
          <a:prstGeom prst="rect">
            <a:avLst/>
          </a:prstGeom>
        </p:spPr>
      </p:pic>
    </p:spTree>
    <p:extLst>
      <p:ext uri="{BB962C8B-B14F-4D97-AF65-F5344CB8AC3E}">
        <p14:creationId xmlns:p14="http://schemas.microsoft.com/office/powerpoint/2010/main" val="1746427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p="http://schemas.openxmlformats.org/presentationml/2006/main" xmlns:a="http://schemas.openxmlformats.org/drawingml/2006/main" xmlns:r="http://schemas.openxmlformats.org/officeDocument/2006/relationships">
  <p:cSld>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5257"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rgbClr val="679D97"/>
              </a:solidFill>
            </a:endParaRPr>
          </a:p>
        </p:txBody>
      </p:sp>
      <p:pic>
        <p:nvPicPr>
          <p:cNvPr id="19" name="Picture 18"/>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8212011" y="3639671"/>
            <a:ext cx="4337212" cy="2162974"/>
          </a:xfrm>
          <a:prstGeom prst="rect">
            <a:avLst/>
          </a:prstGeom>
        </p:spPr>
      </p:pic>
      <p:sp>
        <p:nvSpPr>
          <p:cNvPr id="14" name="Rectangle 13"/>
          <p:cNvSpPr/>
          <p:nvPr userDrawn="1"/>
        </p:nvSpPr>
        <p:spPr>
          <a:xfrm>
            <a:off x="11433" y="5781612"/>
            <a:ext cx="12207241" cy="11030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 name="Title Placeholder 1"/>
          <p:cNvSpPr>
            <a:spLocks noGrp="1"/>
          </p:cNvSpPr>
          <p:nvPr>
            <p:ph type="title"/>
          </p:nvPr>
        </p:nvSpPr>
        <p:spPr>
          <a:xfrm>
            <a:off x="838201" y="1470395"/>
            <a:ext cx="10515600" cy="562965"/>
          </a:xfrm>
          <a:prstGeom prst="rect">
            <a:avLst/>
          </a:prstGeom>
        </p:spPr>
        <p:txBody>
          <a:bodyPr anchor="ctr" bIns="45720" lIns="91440" rIns="91440" rtlCol="0" tIns="45720" vert="horz">
            <a:normAutofit/>
          </a:bodyPr>
          <a:lstStyle/>
          <a:p>
            <a:r>
              <a:rPr dirty="0" lang="en-US"/>
              <a:t>Click to edit Master title style</a:t>
            </a:r>
          </a:p>
        </p:txBody>
      </p:sp>
      <p:sp>
        <p:nvSpPr>
          <p:cNvPr id="3" name="Text Placeholder 2"/>
          <p:cNvSpPr>
            <a:spLocks noGrp="1"/>
          </p:cNvSpPr>
          <p:nvPr>
            <p:ph idx="1" type="body"/>
          </p:nvPr>
        </p:nvSpPr>
        <p:spPr>
          <a:xfrm>
            <a:off x="838201" y="2439645"/>
            <a:ext cx="10515600" cy="2408493"/>
          </a:xfrm>
          <a:prstGeom prst="rect">
            <a:avLst/>
          </a:prstGeom>
        </p:spPr>
        <p:txBody>
          <a:bodyPr bIns="45720" lIns="91440" rIns="91440" rtlCol="0" tIns="45720" vert="horz">
            <a:normAutofit/>
          </a:bodyPr>
          <a:lstStyle/>
          <a:p>
            <a:pPr lvl="0"/>
            <a:r>
              <a:rPr dirty="0" lang="en-US"/>
              <a:t>Click to edit Master text styles</a:t>
            </a:r>
          </a:p>
          <a:p>
            <a:pPr lvl="1"/>
            <a:r>
              <a:rPr dirty="0" lang="en-US"/>
              <a:t>Second level</a:t>
            </a:r>
          </a:p>
          <a:p>
            <a:pPr lvl="2"/>
            <a:r>
              <a:rPr dirty="0" lang="en-US"/>
              <a:t>Third level</a:t>
            </a:r>
          </a:p>
          <a:p>
            <a:pPr lvl="3"/>
            <a:r>
              <a:rPr dirty="0" lang="en-US"/>
              <a:t>Fourth level</a:t>
            </a:r>
          </a:p>
          <a:p>
            <a:pPr lvl="4"/>
            <a:r>
              <a:rPr dirty="0" lang="en-US"/>
              <a:t>Fifth level</a:t>
            </a:r>
          </a:p>
        </p:txBody>
      </p:sp>
      <p:sp>
        <p:nvSpPr>
          <p:cNvPr id="6" name="Slide Number Placeholder 5"/>
          <p:cNvSpPr>
            <a:spLocks noGrp="1"/>
          </p:cNvSpPr>
          <p:nvPr>
            <p:ph idx="4" sz="quarter" type="sldNum"/>
          </p:nvPr>
        </p:nvSpPr>
        <p:spPr>
          <a:xfrm>
            <a:off x="8610601" y="10676893"/>
            <a:ext cx="2743200" cy="365125"/>
          </a:xfrm>
          <a:prstGeom prst="rect">
            <a:avLst/>
          </a:prstGeom>
        </p:spPr>
        <p:txBody>
          <a:bodyPr anchor="ctr" bIns="45720" lIns="91440" rIns="91440" rtlCol="0" tIns="45720" vert="horz"/>
          <a:lstStyle>
            <a:lvl1pPr algn="r">
              <a:defRPr sz="1200">
                <a:solidFill>
                  <a:schemeClr val="tx1">
                    <a:tint val="75000"/>
                  </a:schemeClr>
                </a:solidFill>
              </a:defRPr>
            </a:lvl1pPr>
          </a:lstStyle>
          <a:p>
            <a:fld id="{8E6E1215-9133-0E48-AF1B-6BA022E5FB71}" type="slidenum">
              <a:rPr lang="en-US" smtClean="0"/>
              <a:t>‹#›</a:t>
            </a:fld>
            <a:endParaRPr lang="en-US"/>
          </a:p>
        </p:txBody>
      </p:sp>
      <p:sp>
        <p:nvSpPr>
          <p:cNvPr id="26" name="Footer Placeholder 23"/>
          <p:cNvSpPr>
            <a:spLocks noGrp="1"/>
          </p:cNvSpPr>
          <p:nvPr>
            <p:ph idx="3" sz="quarter" type="ftr"/>
          </p:nvPr>
        </p:nvSpPr>
        <p:spPr>
          <a:xfrm>
            <a:off x="838201" y="508397"/>
            <a:ext cx="4114800" cy="365125"/>
          </a:xfrm>
          <a:prstGeom prst="rect">
            <a:avLst/>
          </a:prstGeom>
        </p:spPr>
        <p:txBody>
          <a:bodyPr anchor="ctr" bIns="45720" lIns="91440" rIns="91440" rtlCol="0" tIns="45720" vert="horz"/>
          <a:lstStyle>
            <a:lvl1pPr algn="l">
              <a:defRPr b="0" sz="1400">
                <a:solidFill>
                  <a:srgbClr val="90C14E"/>
                </a:solidFill>
                <a:latin charset="0" typeface="Franklin Gothic Demi"/>
                <a:ea charset="0" typeface="Franklin Gothic Demi"/>
                <a:cs charset="0" typeface="Franklin Gothic Demi"/>
              </a:defRPr>
            </a:lvl1pPr>
          </a:lstStyle>
          <a:p>
            <a:r>
              <a:rPr lang="en-US"/>
              <a:t>BIOPAMA PPT Template</a:t>
            </a:r>
            <a:endParaRPr dirty="0" lang="en-US"/>
          </a:p>
        </p:txBody>
      </p:sp>
      <p:pic>
        <p:nvPicPr>
          <p:cNvPr id="16" name="Picture 15"/>
          <p:cNvPicPr>
            <a:picLocks noChangeAspect="1"/>
          </p:cNvPicPr>
          <p:nvPr userDrawn="1"/>
        </p:nvPicPr>
        <p:blipFill rotWithShape="1">
          <a:blip r:embed="rId17">
            <a:extLst>
              <a:ext uri="{28A0092B-C50C-407E-A947-70E740481C1C}">
                <a14:useLocalDpi xmlns:a14="http://schemas.microsoft.com/office/drawing/2010/main" val="0"/>
              </a:ext>
            </a:extLst>
          </a:blip>
          <a:srcRect b="-5459" r="9" t="-29520"/>
          <a:stretch/>
        </p:blipFill>
        <p:spPr>
          <a:xfrm>
            <a:off x="-5255" y="1038061"/>
            <a:ext cx="1839310" cy="46634"/>
          </a:xfrm>
          <a:prstGeom prst="rect">
            <a:avLst/>
          </a:prstGeom>
        </p:spPr>
      </p:pic>
      <p:pic>
        <p:nvPicPr>
          <p:cNvPr id="11" name="Picture 10">
            <a:extLst>
              <a:ext uri="{FF2B5EF4-FFF2-40B4-BE49-F238E27FC236}">
                <a16:creationId xmlns:a16="http://schemas.microsoft.com/office/drawing/2014/main" id="{57685887-DD31-C64B-8F9E-A70F40E14E1F}"/>
              </a:ext>
            </a:extLst>
          </p:cNvPr>
          <p:cNvPicPr>
            <a:picLocks noChangeAspect="1"/>
          </p:cNvPicPr>
          <p:nvPr userDrawn="1"/>
        </p:nvPicPr>
        <p:blipFill>
          <a:blip r:embed="rId18"/>
          <a:stretch>
            <a:fillRect/>
          </a:stretch>
        </p:blipFill>
        <p:spPr>
          <a:xfrm>
            <a:off x="9448800" y="6162464"/>
            <a:ext cx="2197100" cy="476294"/>
          </a:xfrm>
          <a:prstGeom prst="rect">
            <a:avLst/>
          </a:prstGeom>
        </p:spPr>
      </p:pic>
    </p:spTree>
    <p:extLst>
      <p:ext uri="{BB962C8B-B14F-4D97-AF65-F5344CB8AC3E}">
        <p14:creationId xmlns:p14="http://schemas.microsoft.com/office/powerpoint/2010/main" val="751646908"/>
      </p:ext>
    </p:extLst>
  </p:cSld>
  <p:clrMap accent1="accent1" accent2="accent2" accent3="accent3" accent4="accent4" accent5="accent5" accent6="accent6" bg1="lt1" bg2="lt2" folHlink="folHlink" hlink="hlink" tx1="dk1" tx2="dk2"/>
  <p:sldLayoutIdLst>
    <p:sldLayoutId id="2147483649" r:id="rId1"/>
    <p:sldLayoutId id="2147483650" r:id="rId2"/>
    <p:sldLayoutId id="2147483661" r:id="rId3"/>
    <p:sldLayoutId id="2147483651" r:id="rId4"/>
    <p:sldLayoutId id="2147483660"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Lst>
  <p:hf dt="0" hdr="0" sldNum="0"/>
  <p:txStyles>
    <p:titleStyle>
      <a:lvl1pPr algn="l" defTabSz="914400" eaLnBrk="1" hangingPunct="1" latinLnBrk="0" rtl="0">
        <a:lnSpc>
          <a:spcPct val="90000"/>
        </a:lnSpc>
        <a:spcBef>
          <a:spcPct val="0"/>
        </a:spcBef>
        <a:buNone/>
        <a:defRPr kern="1200" sz="3600">
          <a:solidFill>
            <a:srgbClr val="A35B28"/>
          </a:solidFill>
          <a:latin charset="0" typeface="Franklin Gothic Demi"/>
          <a:ea charset="0" typeface="Franklin Gothic Demi"/>
          <a:cs charset="0" typeface="Franklin Gothic Demi"/>
        </a:defRPr>
      </a:lvl1pPr>
    </p:titleStyle>
    <p:bodyStyle>
      <a:lvl1pPr algn="l" defTabSz="914400" eaLnBrk="1" hangingPunct="1" indent="-228600" latinLnBrk="0" marL="228600" rtl="0">
        <a:lnSpc>
          <a:spcPct val="90000"/>
        </a:lnSpc>
        <a:spcBef>
          <a:spcPts val="1000"/>
        </a:spcBef>
        <a:buFont typeface="Arial"/>
        <a:buChar char="•"/>
        <a:defRPr kern="1200" sz="2800">
          <a:solidFill>
            <a:schemeClr val="tx1">
              <a:lumMod val="75000"/>
              <a:lumOff val="25000"/>
            </a:schemeClr>
          </a:solidFill>
          <a:latin charset="0" typeface="Franklin Gothic Book"/>
          <a:ea charset="0" typeface="Franklin Gothic Book"/>
          <a:cs charset="0" typeface="Franklin Gothic Book"/>
        </a:defRPr>
      </a:lvl1pPr>
      <a:lvl2pPr algn="l" defTabSz="914400" eaLnBrk="1" hangingPunct="1" indent="-228600" latinLnBrk="0" marL="685800" rtl="0">
        <a:lnSpc>
          <a:spcPct val="90000"/>
        </a:lnSpc>
        <a:spcBef>
          <a:spcPts val="500"/>
        </a:spcBef>
        <a:buFont typeface="Arial"/>
        <a:buChar char="•"/>
        <a:defRPr kern="1200" sz="2400">
          <a:solidFill>
            <a:schemeClr val="tx1">
              <a:lumMod val="75000"/>
              <a:lumOff val="25000"/>
            </a:schemeClr>
          </a:solidFill>
          <a:latin charset="0" typeface="Franklin Gothic Book"/>
          <a:ea charset="0" typeface="Franklin Gothic Book"/>
          <a:cs charset="0" typeface="Franklin Gothic Book"/>
        </a:defRPr>
      </a:lvl2pPr>
      <a:lvl3pPr algn="l" defTabSz="914400" eaLnBrk="1" hangingPunct="1" indent="-228600" latinLnBrk="0" marL="1143000" rtl="0">
        <a:lnSpc>
          <a:spcPct val="90000"/>
        </a:lnSpc>
        <a:spcBef>
          <a:spcPts val="500"/>
        </a:spcBef>
        <a:buFont typeface="Arial"/>
        <a:buChar char="•"/>
        <a:defRPr kern="1200" sz="2000">
          <a:solidFill>
            <a:schemeClr val="tx1">
              <a:lumMod val="75000"/>
              <a:lumOff val="25000"/>
            </a:schemeClr>
          </a:solidFill>
          <a:latin charset="0" typeface="Franklin Gothic Book"/>
          <a:ea charset="0" typeface="Franklin Gothic Book"/>
          <a:cs charset="0" typeface="Franklin Gothic Book"/>
        </a:defRPr>
      </a:lvl3pPr>
      <a:lvl4pPr algn="l" defTabSz="914400" eaLnBrk="1" hangingPunct="1" indent="-228600" latinLnBrk="0" marL="1600200" rtl="0">
        <a:lnSpc>
          <a:spcPct val="90000"/>
        </a:lnSpc>
        <a:spcBef>
          <a:spcPts val="500"/>
        </a:spcBef>
        <a:buFont typeface="Arial"/>
        <a:buChar char="•"/>
        <a:defRPr kern="1200" sz="1800">
          <a:solidFill>
            <a:schemeClr val="tx1">
              <a:lumMod val="75000"/>
              <a:lumOff val="25000"/>
            </a:schemeClr>
          </a:solidFill>
          <a:latin charset="0" typeface="Franklin Gothic Book"/>
          <a:ea charset="0" typeface="Franklin Gothic Book"/>
          <a:cs charset="0" typeface="Franklin Gothic Book"/>
        </a:defRPr>
      </a:lvl4pPr>
      <a:lvl5pPr algn="l" defTabSz="914400" eaLnBrk="1" hangingPunct="1" indent="-228600" latinLnBrk="0" marL="2057400" rtl="0">
        <a:lnSpc>
          <a:spcPct val="90000"/>
        </a:lnSpc>
        <a:spcBef>
          <a:spcPts val="500"/>
        </a:spcBef>
        <a:buFont typeface="Arial"/>
        <a:buChar char="•"/>
        <a:defRPr kern="1200" sz="1800">
          <a:solidFill>
            <a:schemeClr val="tx1">
              <a:lumMod val="75000"/>
              <a:lumOff val="25000"/>
            </a:schemeClr>
          </a:solidFill>
          <a:latin charset="0" typeface="Franklin Gothic Book"/>
          <a:ea charset="0" typeface="Franklin Gothic Book"/>
          <a:cs charset="0" typeface="Franklin Gothic Book"/>
        </a:defRPr>
      </a:lvl5pPr>
      <a:lvl6pPr algn="l" defTabSz="914400" eaLnBrk="1" hangingPunct="1" indent="-228600" latinLnBrk="0" marL="2514600" rtl="0">
        <a:lnSpc>
          <a:spcPct val="90000"/>
        </a:lnSpc>
        <a:spcBef>
          <a:spcPts val="500"/>
        </a:spcBef>
        <a:buFont typeface="Arial"/>
        <a:buChar char="•"/>
        <a:defRPr kern="1200" sz="18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a:buChar char="•"/>
        <a:defRPr kern="1200" sz="18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a:buChar char="•"/>
        <a:defRPr kern="1200" sz="18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a:buChar char="•"/>
        <a:defRPr kern="1200" sz="1800">
          <a:solidFill>
            <a:schemeClr val="tx1"/>
          </a:solidFill>
          <a:latin typeface="+mn-lt"/>
          <a:ea typeface="+mn-ea"/>
          <a:cs typeface="+mn-cs"/>
        </a:defRPr>
      </a:lvl9pPr>
    </p:bodyStyle>
    <p:other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1.xml"/><Relationship Id="rId4" Type="http://schemas.openxmlformats.org/officeDocument/2006/relationships/image" Target="../media/image11.jpg"/></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www.biopama.org/" TargetMode="External"/><Relationship Id="rId2" Type="http://schemas.openxmlformats.org/officeDocument/2006/relationships/image" Target="../media/image12.jpg"/><Relationship Id="rId1" Type="http://schemas.openxmlformats.org/officeDocument/2006/relationships/slideLayout" Target="../slideLayouts/slideLayout8.xml"/><Relationship Id="rId5" Type="http://schemas.openxmlformats.org/officeDocument/2006/relationships/hyperlink" Target="mailto:BIOPAMA.AC.INFO.ESA@iucn.org" TargetMode="External"/><Relationship Id="rId4" Type="http://schemas.openxmlformats.org/officeDocument/2006/relationships/hyperlink" Target="http://www.action.biopama.org/" TargetMode="External"/></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5" name="Picture Placeholder 4"/>
          <p:cNvPicPr>
            <a:picLocks noChangeAspect="1" noGrp="1"/>
          </p:cNvPicPr>
          <p:nvPr>
            <p:ph idx="13" sz="quarter" type="pic"/>
          </p:nvPr>
        </p:nvPicPr>
        <p:blipFill>
          <a:blip r:embed="rId2">
            <a:extLst>
              <a:ext uri="{28A0092B-C50C-407E-A947-70E740481C1C}">
                <a14:useLocalDpi xmlns:a14="http://schemas.microsoft.com/office/drawing/2010/main" val="0"/>
              </a:ext>
            </a:extLst>
          </a:blip>
          <a:srcRect b="50"/>
          <a:stretch>
            <a:fillRect/>
          </a:stretch>
        </p:blipFill>
        <p:spPr>
          <a:xfrm>
            <a:off x="0" y="0"/>
            <a:ext cx="12192000" cy="5361191"/>
          </a:xfrm>
          <a:noFill/>
        </p:spPr>
      </p:pic>
      <p:sp>
        <p:nvSpPr>
          <p:cNvPr id="8" name="object 12"/>
          <p:cNvSpPr/>
          <p:nvPr/>
        </p:nvSpPr>
        <p:spPr>
          <a:xfrm>
            <a:off x="379268" y="0"/>
            <a:ext cx="11812732" cy="1496809"/>
          </a:xfrm>
          <a:prstGeom prst="rect">
            <a:avLst/>
          </a:prstGeom>
          <a:blipFill>
            <a:blip cstate="print" r:embed="rId3"/>
            <a:stretch>
              <a:fillRect/>
            </a:stretch>
          </a:blipFill>
        </p:spPr>
        <p:txBody>
          <a:bodyPr bIns="0" lIns="0" rIns="0" rtlCol="0" tIns="0" wrap="square"/>
          <a:lstStyle/>
          <a:p>
            <a:pPr algn="ctr"/>
            <a:endParaRPr b="1" dirty="0" lang="en-GB"/>
          </a:p>
          <a:p>
            <a:pPr algn="ctr"/>
            <a:r>
              <a:rPr b="1" dirty="0" lang="fr-BE" sz="2400">
                <a:solidFill>
                  <a:schemeClr val="accent4">
                    <a:lumMod val="60000"/>
                    <a:lumOff val="40000"/>
                  </a:schemeClr>
                </a:solidFill>
              </a:rPr>
              <a:t>BIOPAMA – Le Programme pour la biodiversité et la gestion des aires protégées</a:t>
            </a:r>
            <a:endParaRPr b="1" dirty="0" lang="en-GB" sz="2400">
              <a:solidFill>
                <a:schemeClr val="accent4">
                  <a:lumMod val="60000"/>
                  <a:lumOff val="40000"/>
                </a:schemeClr>
              </a:solidFill>
            </a:endParaRPr>
          </a:p>
          <a:p>
            <a:pPr algn="ctr"/>
            <a:r>
              <a:rPr b="1" dirty="0" lang="fr-BE" sz="2800">
                <a:solidFill>
                  <a:schemeClr val="bg2"/>
                </a:solidFill>
              </a:rPr>
              <a:t>Session d’information: appels à propositions </a:t>
            </a:r>
          </a:p>
          <a:p>
            <a:pPr algn="ctr"/>
            <a:r>
              <a:rPr b="1" dirty="0" lang="fr-BE" sz="2800">
                <a:solidFill>
                  <a:schemeClr val="bg2"/>
                </a:solidFill>
              </a:rPr>
              <a:t>Afrique de l’est et australe 2022. 03.03.2022</a:t>
            </a:r>
            <a:endParaRPr b="1" dirty="0" lang="fr-BE" sz="2000"/>
          </a:p>
        </p:txBody>
      </p:sp>
      <p:sp>
        <p:nvSpPr>
          <p:cNvPr id="9" name="object 15"/>
          <p:cNvSpPr/>
          <p:nvPr/>
        </p:nvSpPr>
        <p:spPr>
          <a:xfrm>
            <a:off x="0" y="0"/>
            <a:ext cx="512618" cy="1496809"/>
          </a:xfrm>
          <a:prstGeom prst="rect">
            <a:avLst/>
          </a:prstGeom>
          <a:blipFill>
            <a:blip cstate="print" r:embed="rId4"/>
            <a:stretch>
              <a:fillRect/>
            </a:stretch>
          </a:blipFill>
        </p:spPr>
        <p:txBody>
          <a:bodyPr bIns="0" lIns="0" rIns="0" rtlCol="0" tIns="0" wrap="square"/>
          <a:lstStyle/>
          <a:p>
            <a:endParaRPr dirty="0"/>
          </a:p>
        </p:txBody>
      </p:sp>
    </p:spTree>
    <p:extLst>
      <p:ext uri="{BB962C8B-B14F-4D97-AF65-F5344CB8AC3E}">
        <p14:creationId xmlns:p14="http://schemas.microsoft.com/office/powerpoint/2010/main" val="19672109"/>
      </p:ext>
    </p:extLst>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3" name="object 9"/>
          <p:cNvSpPr/>
          <p:nvPr/>
        </p:nvSpPr>
        <p:spPr>
          <a:xfrm>
            <a:off x="519902" y="5791264"/>
            <a:ext cx="4794503" cy="774191"/>
          </a:xfrm>
          <a:prstGeom prst="rect">
            <a:avLst/>
          </a:prstGeom>
          <a:blipFill>
            <a:blip cstate="print" r:embed="rId2"/>
            <a:stretch>
              <a:fillRect/>
            </a:stretch>
          </a:blipFill>
        </p:spPr>
        <p:txBody>
          <a:bodyPr bIns="0" lIns="0" rIns="0" rtlCol="0" tIns="0" wrap="square"/>
          <a:lstStyle/>
          <a:p>
            <a:endParaRPr/>
          </a:p>
        </p:txBody>
      </p:sp>
      <p:sp>
        <p:nvSpPr>
          <p:cNvPr id="5" name="object 10"/>
          <p:cNvSpPr txBox="1"/>
          <p:nvPr/>
        </p:nvSpPr>
        <p:spPr>
          <a:xfrm>
            <a:off x="1301237" y="6578807"/>
            <a:ext cx="3232785" cy="283210"/>
          </a:xfrm>
          <a:prstGeom prst="rect">
            <a:avLst/>
          </a:prstGeom>
        </p:spPr>
        <p:txBody>
          <a:bodyPr bIns="0" lIns="0" rIns="0" rtlCol="0" tIns="0" vert="horz" wrap="square">
            <a:spAutoFit/>
          </a:bodyPr>
          <a:lstStyle/>
          <a:p>
            <a:pPr indent="-1179830" marL="1191895" marR="5080">
              <a:lnSpc>
                <a:spcPct val="102200"/>
              </a:lnSpc>
            </a:pPr>
            <a:r>
              <a:rPr dirty="0" sz="900">
                <a:solidFill>
                  <a:srgbClr val="70A5A1"/>
                </a:solidFill>
                <a:latin typeface="Franklin Gothic Book"/>
                <a:cs typeface="Franklin Gothic Book"/>
              </a:rPr>
              <a:t>A</a:t>
            </a:r>
            <a:r>
              <a:rPr dirty="0" spc="5" sz="900">
                <a:solidFill>
                  <a:srgbClr val="70A5A1"/>
                </a:solidFill>
                <a:latin typeface="Franklin Gothic Book"/>
                <a:cs typeface="Franklin Gothic Book"/>
              </a:rPr>
              <a:t>n </a:t>
            </a:r>
            <a:r>
              <a:rPr dirty="0" spc="10" sz="900">
                <a:solidFill>
                  <a:srgbClr val="70A5A1"/>
                </a:solidFill>
                <a:latin typeface="Franklin Gothic Book"/>
                <a:cs typeface="Franklin Gothic Book"/>
              </a:rPr>
              <a:t>i</a:t>
            </a:r>
            <a:r>
              <a:rPr dirty="0" sz="900">
                <a:solidFill>
                  <a:srgbClr val="70A5A1"/>
                </a:solidFill>
                <a:latin typeface="Franklin Gothic Book"/>
                <a:cs typeface="Franklin Gothic Book"/>
              </a:rPr>
              <a:t>n</a:t>
            </a:r>
            <a:r>
              <a:rPr dirty="0" spc="10" sz="900">
                <a:solidFill>
                  <a:srgbClr val="70A5A1"/>
                </a:solidFill>
                <a:latin typeface="Franklin Gothic Book"/>
                <a:cs typeface="Franklin Gothic Book"/>
              </a:rPr>
              <a:t>i</a:t>
            </a:r>
            <a:r>
              <a:rPr dirty="0" sz="900">
                <a:solidFill>
                  <a:srgbClr val="70A5A1"/>
                </a:solidFill>
                <a:latin typeface="Franklin Gothic Book"/>
                <a:cs typeface="Franklin Gothic Book"/>
              </a:rPr>
              <a:t>ti</a:t>
            </a:r>
            <a:r>
              <a:rPr dirty="0" spc="15" sz="900">
                <a:solidFill>
                  <a:srgbClr val="70A5A1"/>
                </a:solidFill>
                <a:latin typeface="Franklin Gothic Book"/>
                <a:cs typeface="Franklin Gothic Book"/>
              </a:rPr>
              <a:t>a</a:t>
            </a:r>
            <a:r>
              <a:rPr dirty="0" spc="5" sz="900">
                <a:solidFill>
                  <a:srgbClr val="70A5A1"/>
                </a:solidFill>
                <a:latin typeface="Franklin Gothic Book"/>
                <a:cs typeface="Franklin Gothic Book"/>
              </a:rPr>
              <a:t>t</a:t>
            </a:r>
            <a:r>
              <a:rPr dirty="0" spc="-10" sz="900">
                <a:solidFill>
                  <a:srgbClr val="70A5A1"/>
                </a:solidFill>
                <a:latin typeface="Franklin Gothic Book"/>
                <a:cs typeface="Franklin Gothic Book"/>
              </a:rPr>
              <a:t>i</a:t>
            </a:r>
            <a:r>
              <a:rPr dirty="0" spc="5" sz="900">
                <a:solidFill>
                  <a:srgbClr val="70A5A1"/>
                </a:solidFill>
                <a:latin typeface="Franklin Gothic Book"/>
                <a:cs typeface="Franklin Gothic Book"/>
              </a:rPr>
              <a:t>ve</a:t>
            </a:r>
            <a:r>
              <a:rPr dirty="0" spc="-35" sz="900">
                <a:solidFill>
                  <a:srgbClr val="70A5A1"/>
                </a:solidFill>
                <a:latin typeface="Franklin Gothic Book"/>
                <a:cs typeface="Franklin Gothic Book"/>
              </a:rPr>
              <a:t> </a:t>
            </a:r>
            <a:r>
              <a:rPr dirty="0" spc="5" sz="900">
                <a:solidFill>
                  <a:srgbClr val="70A5A1"/>
                </a:solidFill>
                <a:latin typeface="Franklin Gothic Book"/>
                <a:cs typeface="Franklin Gothic Book"/>
              </a:rPr>
              <a:t>of</a:t>
            </a:r>
            <a:r>
              <a:rPr dirty="0" spc="15" sz="900">
                <a:solidFill>
                  <a:srgbClr val="70A5A1"/>
                </a:solidFill>
                <a:latin typeface="Franklin Gothic Book"/>
                <a:cs typeface="Franklin Gothic Book"/>
              </a:rPr>
              <a:t> </a:t>
            </a:r>
            <a:r>
              <a:rPr dirty="0" spc="5" sz="900">
                <a:solidFill>
                  <a:srgbClr val="70A5A1"/>
                </a:solidFill>
                <a:latin typeface="Franklin Gothic Book"/>
                <a:cs typeface="Franklin Gothic Book"/>
              </a:rPr>
              <a:t>the</a:t>
            </a:r>
            <a:r>
              <a:rPr dirty="0" spc="-5" sz="900">
                <a:solidFill>
                  <a:srgbClr val="70A5A1"/>
                </a:solidFill>
                <a:latin typeface="Franklin Gothic Book"/>
                <a:cs typeface="Franklin Gothic Book"/>
              </a:rPr>
              <a:t> </a:t>
            </a:r>
            <a:r>
              <a:rPr dirty="0" sz="900">
                <a:solidFill>
                  <a:srgbClr val="70A5A1"/>
                </a:solidFill>
                <a:latin typeface="Franklin Gothic Book"/>
                <a:cs typeface="Franklin Gothic Book"/>
              </a:rPr>
              <a:t>A</a:t>
            </a:r>
            <a:r>
              <a:rPr dirty="0" spc="20" sz="900">
                <a:solidFill>
                  <a:srgbClr val="70A5A1"/>
                </a:solidFill>
                <a:latin typeface="Franklin Gothic Book"/>
                <a:cs typeface="Franklin Gothic Book"/>
              </a:rPr>
              <a:t>C</a:t>
            </a:r>
            <a:r>
              <a:rPr dirty="0" spc="10" sz="900">
                <a:solidFill>
                  <a:srgbClr val="70A5A1"/>
                </a:solidFill>
                <a:latin typeface="Franklin Gothic Book"/>
                <a:cs typeface="Franklin Gothic Book"/>
              </a:rPr>
              <a:t>P</a:t>
            </a:r>
            <a:r>
              <a:rPr dirty="0" spc="-5" sz="900">
                <a:solidFill>
                  <a:srgbClr val="70A5A1"/>
                </a:solidFill>
                <a:latin typeface="Franklin Gothic Book"/>
                <a:cs typeface="Franklin Gothic Book"/>
              </a:rPr>
              <a:t> </a:t>
            </a:r>
            <a:r>
              <a:rPr dirty="0" spc="10" sz="900">
                <a:solidFill>
                  <a:srgbClr val="70A5A1"/>
                </a:solidFill>
                <a:latin typeface="Franklin Gothic Book"/>
                <a:cs typeface="Franklin Gothic Book"/>
              </a:rPr>
              <a:t>G</a:t>
            </a:r>
            <a:r>
              <a:rPr dirty="0" spc="-5" sz="900">
                <a:solidFill>
                  <a:srgbClr val="70A5A1"/>
                </a:solidFill>
                <a:latin typeface="Franklin Gothic Book"/>
                <a:cs typeface="Franklin Gothic Book"/>
              </a:rPr>
              <a:t>r</a:t>
            </a:r>
            <a:r>
              <a:rPr dirty="0" spc="5" sz="900">
                <a:solidFill>
                  <a:srgbClr val="70A5A1"/>
                </a:solidFill>
                <a:latin typeface="Franklin Gothic Book"/>
                <a:cs typeface="Franklin Gothic Book"/>
              </a:rPr>
              <a:t>o</a:t>
            </a:r>
            <a:r>
              <a:rPr dirty="0" spc="10" sz="900">
                <a:solidFill>
                  <a:srgbClr val="70A5A1"/>
                </a:solidFill>
                <a:latin typeface="Franklin Gothic Book"/>
                <a:cs typeface="Franklin Gothic Book"/>
              </a:rPr>
              <a:t>u</a:t>
            </a:r>
            <a:r>
              <a:rPr dirty="0" spc="5" sz="900">
                <a:solidFill>
                  <a:srgbClr val="70A5A1"/>
                </a:solidFill>
                <a:latin typeface="Franklin Gothic Book"/>
                <a:cs typeface="Franklin Gothic Book"/>
              </a:rPr>
              <a:t>p</a:t>
            </a:r>
            <a:r>
              <a:rPr dirty="0" spc="-10" sz="900">
                <a:solidFill>
                  <a:srgbClr val="70A5A1"/>
                </a:solidFill>
                <a:latin typeface="Franklin Gothic Book"/>
                <a:cs typeface="Franklin Gothic Book"/>
              </a:rPr>
              <a:t> </a:t>
            </a:r>
            <a:r>
              <a:rPr dirty="0" spc="-5" sz="900">
                <a:solidFill>
                  <a:srgbClr val="70A5A1"/>
                </a:solidFill>
                <a:latin typeface="Franklin Gothic Book"/>
                <a:cs typeface="Franklin Gothic Book"/>
              </a:rPr>
              <a:t>o</a:t>
            </a:r>
            <a:r>
              <a:rPr dirty="0" spc="5" sz="900">
                <a:solidFill>
                  <a:srgbClr val="70A5A1"/>
                </a:solidFill>
                <a:latin typeface="Franklin Gothic Book"/>
                <a:cs typeface="Franklin Gothic Book"/>
              </a:rPr>
              <a:t>f St</a:t>
            </a:r>
            <a:r>
              <a:rPr dirty="0" spc="15" sz="900">
                <a:solidFill>
                  <a:srgbClr val="70A5A1"/>
                </a:solidFill>
                <a:latin typeface="Franklin Gothic Book"/>
                <a:cs typeface="Franklin Gothic Book"/>
              </a:rPr>
              <a:t>a</a:t>
            </a:r>
            <a:r>
              <a:rPr dirty="0" spc="5" sz="900">
                <a:solidFill>
                  <a:srgbClr val="70A5A1"/>
                </a:solidFill>
                <a:latin typeface="Franklin Gothic Book"/>
                <a:cs typeface="Franklin Gothic Book"/>
              </a:rPr>
              <a:t>tes</a:t>
            </a:r>
            <a:r>
              <a:rPr dirty="0" spc="-10" sz="900">
                <a:solidFill>
                  <a:srgbClr val="70A5A1"/>
                </a:solidFill>
                <a:latin typeface="Franklin Gothic Book"/>
                <a:cs typeface="Franklin Gothic Book"/>
              </a:rPr>
              <a:t> </a:t>
            </a:r>
            <a:r>
              <a:rPr dirty="0" sz="900">
                <a:solidFill>
                  <a:srgbClr val="70A5A1"/>
                </a:solidFill>
                <a:latin typeface="Franklin Gothic Book"/>
                <a:cs typeface="Franklin Gothic Book"/>
              </a:rPr>
              <a:t>fi</a:t>
            </a:r>
            <a:r>
              <a:rPr dirty="0" spc="10" sz="900">
                <a:solidFill>
                  <a:srgbClr val="70A5A1"/>
                </a:solidFill>
                <a:latin typeface="Franklin Gothic Book"/>
                <a:cs typeface="Franklin Gothic Book"/>
              </a:rPr>
              <a:t>n</a:t>
            </a:r>
            <a:r>
              <a:rPr dirty="0" spc="5" sz="900">
                <a:solidFill>
                  <a:srgbClr val="70A5A1"/>
                </a:solidFill>
                <a:latin typeface="Franklin Gothic Book"/>
                <a:cs typeface="Franklin Gothic Book"/>
              </a:rPr>
              <a:t>a</a:t>
            </a:r>
            <a:r>
              <a:rPr dirty="0" sz="900">
                <a:solidFill>
                  <a:srgbClr val="70A5A1"/>
                </a:solidFill>
                <a:latin typeface="Franklin Gothic Book"/>
                <a:cs typeface="Franklin Gothic Book"/>
              </a:rPr>
              <a:t>n</a:t>
            </a:r>
            <a:r>
              <a:rPr dirty="0" spc="5" sz="900">
                <a:solidFill>
                  <a:srgbClr val="70A5A1"/>
                </a:solidFill>
                <a:latin typeface="Franklin Gothic Book"/>
                <a:cs typeface="Franklin Gothic Book"/>
              </a:rPr>
              <a:t>ced</a:t>
            </a:r>
            <a:r>
              <a:rPr dirty="0" spc="-30" sz="900">
                <a:solidFill>
                  <a:srgbClr val="70A5A1"/>
                </a:solidFill>
                <a:latin typeface="Franklin Gothic Book"/>
                <a:cs typeface="Franklin Gothic Book"/>
              </a:rPr>
              <a:t> </a:t>
            </a:r>
            <a:r>
              <a:rPr dirty="0" spc="5" sz="900">
                <a:solidFill>
                  <a:srgbClr val="70A5A1"/>
                </a:solidFill>
                <a:latin typeface="Franklin Gothic Book"/>
                <a:cs typeface="Franklin Gothic Book"/>
              </a:rPr>
              <a:t>by</a:t>
            </a:r>
            <a:r>
              <a:rPr dirty="0" sz="900">
                <a:solidFill>
                  <a:srgbClr val="70A5A1"/>
                </a:solidFill>
                <a:latin typeface="Franklin Gothic Book"/>
                <a:cs typeface="Franklin Gothic Book"/>
              </a:rPr>
              <a:t> </a:t>
            </a:r>
            <a:r>
              <a:rPr dirty="0" spc="5" sz="900">
                <a:solidFill>
                  <a:srgbClr val="70A5A1"/>
                </a:solidFill>
                <a:latin typeface="Franklin Gothic Book"/>
                <a:cs typeface="Franklin Gothic Book"/>
              </a:rPr>
              <a:t>t</a:t>
            </a:r>
            <a:r>
              <a:rPr dirty="0" spc="10" sz="900">
                <a:solidFill>
                  <a:srgbClr val="70A5A1"/>
                </a:solidFill>
                <a:latin typeface="Franklin Gothic Book"/>
                <a:cs typeface="Franklin Gothic Book"/>
              </a:rPr>
              <a:t>h</a:t>
            </a:r>
            <a:r>
              <a:rPr dirty="0" spc="5" sz="900">
                <a:solidFill>
                  <a:srgbClr val="70A5A1"/>
                </a:solidFill>
                <a:latin typeface="Franklin Gothic Book"/>
                <a:cs typeface="Franklin Gothic Book"/>
              </a:rPr>
              <a:t>e</a:t>
            </a:r>
            <a:r>
              <a:rPr dirty="0" spc="-5" sz="900">
                <a:solidFill>
                  <a:srgbClr val="70A5A1"/>
                </a:solidFill>
                <a:latin typeface="Franklin Gothic Book"/>
                <a:cs typeface="Franklin Gothic Book"/>
              </a:rPr>
              <a:t> </a:t>
            </a:r>
            <a:r>
              <a:rPr dirty="0" spc="5" sz="900">
                <a:solidFill>
                  <a:srgbClr val="70A5A1"/>
                </a:solidFill>
                <a:latin typeface="Franklin Gothic Book"/>
                <a:cs typeface="Franklin Gothic Book"/>
              </a:rPr>
              <a:t>E</a:t>
            </a:r>
            <a:r>
              <a:rPr dirty="0" sz="900">
                <a:solidFill>
                  <a:srgbClr val="70A5A1"/>
                </a:solidFill>
                <a:latin typeface="Franklin Gothic Book"/>
                <a:cs typeface="Franklin Gothic Book"/>
              </a:rPr>
              <a:t>u</a:t>
            </a:r>
            <a:r>
              <a:rPr dirty="0" spc="5" sz="900">
                <a:solidFill>
                  <a:srgbClr val="70A5A1"/>
                </a:solidFill>
                <a:latin typeface="Franklin Gothic Book"/>
                <a:cs typeface="Franklin Gothic Book"/>
              </a:rPr>
              <a:t>ro</a:t>
            </a:r>
            <a:r>
              <a:rPr dirty="0" sz="900">
                <a:solidFill>
                  <a:srgbClr val="70A5A1"/>
                </a:solidFill>
                <a:latin typeface="Franklin Gothic Book"/>
                <a:cs typeface="Franklin Gothic Book"/>
              </a:rPr>
              <a:t>p</a:t>
            </a:r>
            <a:r>
              <a:rPr dirty="0" spc="5" sz="900">
                <a:solidFill>
                  <a:srgbClr val="70A5A1"/>
                </a:solidFill>
                <a:latin typeface="Franklin Gothic Book"/>
                <a:cs typeface="Franklin Gothic Book"/>
              </a:rPr>
              <a:t>ean U</a:t>
            </a:r>
            <a:r>
              <a:rPr dirty="0" spc="10" sz="900">
                <a:solidFill>
                  <a:srgbClr val="70A5A1"/>
                </a:solidFill>
                <a:latin typeface="Franklin Gothic Book"/>
                <a:cs typeface="Franklin Gothic Book"/>
              </a:rPr>
              <a:t>n</a:t>
            </a:r>
            <a:r>
              <a:rPr dirty="0" spc="5" sz="900">
                <a:solidFill>
                  <a:srgbClr val="70A5A1"/>
                </a:solidFill>
                <a:latin typeface="Franklin Gothic Book"/>
                <a:cs typeface="Franklin Gothic Book"/>
              </a:rPr>
              <a:t>io</a:t>
            </a:r>
            <a:r>
              <a:rPr dirty="0" sz="900">
                <a:solidFill>
                  <a:srgbClr val="70A5A1"/>
                </a:solidFill>
                <a:latin typeface="Franklin Gothic Book"/>
                <a:cs typeface="Franklin Gothic Book"/>
              </a:rPr>
              <a:t>n</a:t>
            </a:r>
            <a:r>
              <a:rPr dirty="0" spc="5" sz="900">
                <a:solidFill>
                  <a:srgbClr val="70A5A1"/>
                </a:solidFill>
                <a:latin typeface="Franklin Gothic Book"/>
                <a:cs typeface="Franklin Gothic Book"/>
              </a:rPr>
              <a:t>'s</a:t>
            </a:r>
            <a:r>
              <a:rPr dirty="0" spc="-10" sz="900">
                <a:solidFill>
                  <a:srgbClr val="70A5A1"/>
                </a:solidFill>
                <a:latin typeface="Franklin Gothic Book"/>
                <a:cs typeface="Franklin Gothic Book"/>
              </a:rPr>
              <a:t> </a:t>
            </a:r>
            <a:r>
              <a:rPr dirty="0" sz="900">
                <a:solidFill>
                  <a:srgbClr val="70A5A1"/>
                </a:solidFill>
                <a:latin typeface="Franklin Gothic Book"/>
                <a:cs typeface="Franklin Gothic Book"/>
              </a:rPr>
              <a:t>1</a:t>
            </a:r>
            <a:r>
              <a:rPr dirty="0" spc="10" sz="900">
                <a:solidFill>
                  <a:srgbClr val="70A5A1"/>
                </a:solidFill>
                <a:latin typeface="Franklin Gothic Book"/>
                <a:cs typeface="Franklin Gothic Book"/>
              </a:rPr>
              <a:t>1</a:t>
            </a:r>
            <a:r>
              <a:rPr baseline="27777" dirty="0" sz="900">
                <a:solidFill>
                  <a:srgbClr val="70A5A1"/>
                </a:solidFill>
                <a:latin typeface="Franklin Gothic Book"/>
                <a:cs typeface="Franklin Gothic Book"/>
              </a:rPr>
              <a:t>th</a:t>
            </a:r>
            <a:r>
              <a:rPr baseline="27777" dirty="0" spc="89" sz="900">
                <a:solidFill>
                  <a:srgbClr val="70A5A1"/>
                </a:solidFill>
                <a:latin typeface="Franklin Gothic Book"/>
                <a:cs typeface="Franklin Gothic Book"/>
              </a:rPr>
              <a:t> </a:t>
            </a:r>
            <a:r>
              <a:rPr dirty="0" spc="5" sz="900">
                <a:solidFill>
                  <a:srgbClr val="70A5A1"/>
                </a:solidFill>
                <a:latin typeface="Franklin Gothic Book"/>
                <a:cs typeface="Franklin Gothic Book"/>
              </a:rPr>
              <a:t>E</a:t>
            </a:r>
            <a:r>
              <a:rPr dirty="0" sz="900">
                <a:solidFill>
                  <a:srgbClr val="70A5A1"/>
                </a:solidFill>
                <a:latin typeface="Franklin Gothic Book"/>
                <a:cs typeface="Franklin Gothic Book"/>
              </a:rPr>
              <a:t>D</a:t>
            </a:r>
            <a:r>
              <a:rPr dirty="0" spc="5" sz="900">
                <a:solidFill>
                  <a:srgbClr val="70A5A1"/>
                </a:solidFill>
                <a:latin typeface="Franklin Gothic Book"/>
                <a:cs typeface="Franklin Gothic Book"/>
              </a:rPr>
              <a:t>F.</a:t>
            </a:r>
            <a:endParaRPr dirty="0" sz="900">
              <a:latin typeface="Franklin Gothic Book"/>
              <a:cs typeface="Franklin Gothic Book"/>
            </a:endParaRPr>
          </a:p>
        </p:txBody>
      </p:sp>
      <p:sp>
        <p:nvSpPr>
          <p:cNvPr id="2" name="Title 1"/>
          <p:cNvSpPr>
            <a:spLocks noGrp="1"/>
          </p:cNvSpPr>
          <p:nvPr>
            <p:ph type="title"/>
          </p:nvPr>
        </p:nvSpPr>
        <p:spPr>
          <a:xfrm>
            <a:off x="282062" y="3815911"/>
            <a:ext cx="1924050" cy="1384487"/>
          </a:xfrm>
        </p:spPr>
        <p:txBody>
          <a:bodyPr>
            <a:noAutofit/>
          </a:bodyPr>
          <a:lstStyle/>
          <a:p>
            <a:r>
              <a:rPr dirty="0" lang="en-GB" sz="2400"/>
              <a:t>Le Fonds </a:t>
            </a:r>
            <a:r>
              <a:rPr dirty="0" err="1" lang="en-GB" sz="2400"/>
              <a:t>d’Action</a:t>
            </a:r>
            <a:endParaRPr dirty="0" lang="en-GB" sz="2400"/>
          </a:p>
        </p:txBody>
      </p:sp>
      <p:sp>
        <p:nvSpPr>
          <p:cNvPr id="6" name="Content Placeholder 5"/>
          <p:cNvSpPr>
            <a:spLocks noGrp="1"/>
          </p:cNvSpPr>
          <p:nvPr>
            <p:ph idx="1"/>
          </p:nvPr>
        </p:nvSpPr>
        <p:spPr>
          <a:xfrm>
            <a:off x="2133598" y="3608043"/>
            <a:ext cx="9334501" cy="1800225"/>
          </a:xfrm>
        </p:spPr>
        <p:txBody>
          <a:bodyPr>
            <a:normAutofit lnSpcReduction="10000"/>
          </a:bodyPr>
          <a:lstStyle/>
          <a:p>
            <a:pPr indent="0" marL="0">
              <a:buNone/>
            </a:pPr>
            <a:r>
              <a:rPr altLang="en-US" b="1" dirty="0" lang="fr-BE" u="sng">
                <a:solidFill>
                  <a:schemeClr val="tx1"/>
                </a:solidFill>
              </a:rPr>
              <a:t>Objectif: </a:t>
            </a:r>
            <a:endParaRPr altLang="en-US" b="1" dirty="0" lang="en-NZ" u="sng">
              <a:solidFill>
                <a:schemeClr val="tx1"/>
              </a:solidFill>
            </a:endParaRPr>
          </a:p>
          <a:p>
            <a:pPr indent="0" marL="0">
              <a:buNone/>
            </a:pPr>
            <a:r>
              <a:rPr dirty="0" lang="fr-FR" sz="2400"/>
              <a:t>Améliorer la conservation de la biodiversité dans les zones prioritaires en finançant des actions concrètes sur le terrain qui répondent aux actions prioritaires de gestion et de gouvernance identifiées par les outils de diagnostic. </a:t>
            </a:r>
            <a:endParaRPr b="1" dirty="0" lang="en-GB" sz="2400">
              <a:solidFill>
                <a:schemeClr val="tx1"/>
              </a:solidFill>
            </a:endParaRPr>
          </a:p>
        </p:txBody>
      </p:sp>
      <p:pic>
        <p:nvPicPr>
          <p:cNvPr id="4" name="Picture 3">
            <a:extLst>
              <a:ext uri="{FF2B5EF4-FFF2-40B4-BE49-F238E27FC236}">
                <a16:creationId xmlns:a16="http://schemas.microsoft.com/office/drawing/2014/main" id="{AE5D9AB5-F73A-43A9-9116-27C1E7CB37B2}"/>
              </a:ext>
            </a:extLst>
          </p:cNvPr>
          <p:cNvPicPr>
            <a:picLocks noChangeAspect="1"/>
          </p:cNvPicPr>
          <p:nvPr/>
        </p:nvPicPr>
        <p:blipFill rotWithShape="1">
          <a:blip r:embed="rId3"/>
          <a:srcRect b="40" r="-33"/>
          <a:stretch/>
        </p:blipFill>
        <p:spPr>
          <a:xfrm>
            <a:off x="2133599" y="598647"/>
            <a:ext cx="8820151" cy="2307780"/>
          </a:xfrm>
          <a:prstGeom prst="rect">
            <a:avLst/>
          </a:prstGeom>
        </p:spPr>
      </p:pic>
      <p:sp>
        <p:nvSpPr>
          <p:cNvPr id="14" name="Title 1">
            <a:extLst>
              <a:ext uri="{FF2B5EF4-FFF2-40B4-BE49-F238E27FC236}">
                <a16:creationId xmlns:a16="http://schemas.microsoft.com/office/drawing/2014/main" id="{ED34F1CC-ED4C-4BF9-8EE6-9471CC43EE3A}"/>
              </a:ext>
            </a:extLst>
          </p:cNvPr>
          <p:cNvSpPr txBox="1">
            <a:spLocks/>
          </p:cNvSpPr>
          <p:nvPr/>
        </p:nvSpPr>
        <p:spPr>
          <a:xfrm>
            <a:off x="263011" y="758341"/>
            <a:ext cx="2076451" cy="1024672"/>
          </a:xfrm>
          <a:prstGeom prst="rect">
            <a:avLst/>
          </a:prstGeom>
        </p:spPr>
        <p:txBody>
          <a:bodyPr anchor="ctr" bIns="45720" lIns="91440" rIns="91440" rtlCol="0" tIns="45720" vert="horz">
            <a:normAutofit fontScale="97500"/>
          </a:bodyPr>
          <a:lstStyle>
            <a:lvl1pPr algn="l" defTabSz="914400" eaLnBrk="1" hangingPunct="1" latinLnBrk="0" rtl="0">
              <a:lnSpc>
                <a:spcPct val="90000"/>
              </a:lnSpc>
              <a:spcBef>
                <a:spcPct val="0"/>
              </a:spcBef>
              <a:buNone/>
              <a:defRPr kern="1200" sz="3600">
                <a:solidFill>
                  <a:srgbClr val="A35B28"/>
                </a:solidFill>
                <a:latin charset="0" typeface="Franklin Gothic Demi"/>
                <a:ea charset="0" typeface="Franklin Gothic Demi"/>
                <a:cs charset="0" typeface="Franklin Gothic Demi"/>
              </a:defRPr>
            </a:lvl1pPr>
          </a:lstStyle>
          <a:p>
            <a:r>
              <a:rPr dirty="0" err="1" lang="en-GB" sz="2800"/>
              <a:t>Logique</a:t>
            </a:r>
            <a:endParaRPr dirty="0" lang="en-GB" sz="2800"/>
          </a:p>
        </p:txBody>
      </p:sp>
    </p:spTree>
    <p:extLst>
      <p:ext uri="{BB962C8B-B14F-4D97-AF65-F5344CB8AC3E}">
        <p14:creationId xmlns:p14="http://schemas.microsoft.com/office/powerpoint/2010/main" val="316107532"/>
      </p:ext>
    </p:extLst>
  </p:cSld>
  <p:clrMapOvr>
    <a:masterClrMapping/>
  </p:clrMapOvr>
  <mc:AlternateContent xmlns:mc="http://schemas.openxmlformats.org/markup-compatibility/2006" xmlns:p14="http://schemas.microsoft.com/office/powerpoint/2010/main">
    <mc:Choice Requires="p14">
      <p:transition advTm="51100" p14:dur="2000" spd="slow"/>
    </mc:Choice>
    <mc:Fallback xmlns="">
      <p:transition advTm="51100"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9"/>
          <p:cNvSpPr/>
          <p:nvPr/>
        </p:nvSpPr>
        <p:spPr>
          <a:xfrm>
            <a:off x="519902" y="5791264"/>
            <a:ext cx="4794503" cy="774191"/>
          </a:xfrm>
          <a:prstGeom prst="rect">
            <a:avLst/>
          </a:prstGeom>
          <a:blipFill>
            <a:blip r:embed="rId2" cstate="print"/>
            <a:stretch>
              <a:fillRect/>
            </a:stretch>
          </a:blipFill>
        </p:spPr>
        <p:txBody>
          <a:bodyPr wrap="square" lIns="0" tIns="0" rIns="0" bIns="0" rtlCol="0"/>
          <a:lstStyle/>
          <a:p>
            <a:endParaRPr/>
          </a:p>
        </p:txBody>
      </p:sp>
      <p:sp>
        <p:nvSpPr>
          <p:cNvPr id="5" name="object 10"/>
          <p:cNvSpPr txBox="1"/>
          <p:nvPr/>
        </p:nvSpPr>
        <p:spPr>
          <a:xfrm>
            <a:off x="1301237" y="6578807"/>
            <a:ext cx="3232785" cy="283210"/>
          </a:xfrm>
          <a:prstGeom prst="rect">
            <a:avLst/>
          </a:prstGeom>
        </p:spPr>
        <p:txBody>
          <a:bodyPr vert="horz" wrap="square" lIns="0" tIns="0" rIns="0" bIns="0" rtlCol="0">
            <a:spAutoFit/>
          </a:bodyPr>
          <a:lstStyle/>
          <a:p>
            <a:pPr marL="1191895" marR="5080" indent="-1179830">
              <a:lnSpc>
                <a:spcPct val="102200"/>
              </a:lnSpc>
            </a:pPr>
            <a:r>
              <a:rPr sz="900" dirty="0">
                <a:solidFill>
                  <a:srgbClr val="70A5A1"/>
                </a:solidFill>
                <a:latin typeface="Franklin Gothic Book"/>
                <a:cs typeface="Franklin Gothic Book"/>
              </a:rPr>
              <a:t>A</a:t>
            </a:r>
            <a:r>
              <a:rPr sz="900" spc="5" dirty="0">
                <a:solidFill>
                  <a:srgbClr val="70A5A1"/>
                </a:solidFill>
                <a:latin typeface="Franklin Gothic Book"/>
                <a:cs typeface="Franklin Gothic Book"/>
              </a:rPr>
              <a:t>n </a:t>
            </a:r>
            <a:r>
              <a:rPr sz="900" spc="10" dirty="0">
                <a:solidFill>
                  <a:srgbClr val="70A5A1"/>
                </a:solidFill>
                <a:latin typeface="Franklin Gothic Book"/>
                <a:cs typeface="Franklin Gothic Book"/>
              </a:rPr>
              <a:t>i</a:t>
            </a:r>
            <a:r>
              <a:rPr sz="900" dirty="0">
                <a:solidFill>
                  <a:srgbClr val="70A5A1"/>
                </a:solidFill>
                <a:latin typeface="Franklin Gothic Book"/>
                <a:cs typeface="Franklin Gothic Book"/>
              </a:rPr>
              <a:t>n</a:t>
            </a:r>
            <a:r>
              <a:rPr sz="900" spc="10" dirty="0">
                <a:solidFill>
                  <a:srgbClr val="70A5A1"/>
                </a:solidFill>
                <a:latin typeface="Franklin Gothic Book"/>
                <a:cs typeface="Franklin Gothic Book"/>
              </a:rPr>
              <a:t>i</a:t>
            </a:r>
            <a:r>
              <a:rPr sz="900" dirty="0">
                <a:solidFill>
                  <a:srgbClr val="70A5A1"/>
                </a:solidFill>
                <a:latin typeface="Franklin Gothic Book"/>
                <a:cs typeface="Franklin Gothic Book"/>
              </a:rPr>
              <a:t>ti</a:t>
            </a:r>
            <a:r>
              <a:rPr sz="900" spc="15" dirty="0">
                <a:solidFill>
                  <a:srgbClr val="70A5A1"/>
                </a:solidFill>
                <a:latin typeface="Franklin Gothic Book"/>
                <a:cs typeface="Franklin Gothic Book"/>
              </a:rPr>
              <a:t>a</a:t>
            </a:r>
            <a:r>
              <a:rPr sz="900" spc="5" dirty="0">
                <a:solidFill>
                  <a:srgbClr val="70A5A1"/>
                </a:solidFill>
                <a:latin typeface="Franklin Gothic Book"/>
                <a:cs typeface="Franklin Gothic Book"/>
              </a:rPr>
              <a:t>t</a:t>
            </a:r>
            <a:r>
              <a:rPr sz="900" spc="-10" dirty="0">
                <a:solidFill>
                  <a:srgbClr val="70A5A1"/>
                </a:solidFill>
                <a:latin typeface="Franklin Gothic Book"/>
                <a:cs typeface="Franklin Gothic Book"/>
              </a:rPr>
              <a:t>i</a:t>
            </a:r>
            <a:r>
              <a:rPr sz="900" spc="5" dirty="0">
                <a:solidFill>
                  <a:srgbClr val="70A5A1"/>
                </a:solidFill>
                <a:latin typeface="Franklin Gothic Book"/>
                <a:cs typeface="Franklin Gothic Book"/>
              </a:rPr>
              <a:t>ve</a:t>
            </a:r>
            <a:r>
              <a:rPr sz="900" spc="-35" dirty="0">
                <a:solidFill>
                  <a:srgbClr val="70A5A1"/>
                </a:solidFill>
                <a:latin typeface="Franklin Gothic Book"/>
                <a:cs typeface="Franklin Gothic Book"/>
              </a:rPr>
              <a:t> </a:t>
            </a:r>
            <a:r>
              <a:rPr sz="900" spc="5" dirty="0">
                <a:solidFill>
                  <a:srgbClr val="70A5A1"/>
                </a:solidFill>
                <a:latin typeface="Franklin Gothic Book"/>
                <a:cs typeface="Franklin Gothic Book"/>
              </a:rPr>
              <a:t>of</a:t>
            </a:r>
            <a:r>
              <a:rPr sz="900" spc="15" dirty="0">
                <a:solidFill>
                  <a:srgbClr val="70A5A1"/>
                </a:solidFill>
                <a:latin typeface="Franklin Gothic Book"/>
                <a:cs typeface="Franklin Gothic Book"/>
              </a:rPr>
              <a:t> </a:t>
            </a:r>
            <a:r>
              <a:rPr sz="900" spc="5" dirty="0">
                <a:solidFill>
                  <a:srgbClr val="70A5A1"/>
                </a:solidFill>
                <a:latin typeface="Franklin Gothic Book"/>
                <a:cs typeface="Franklin Gothic Book"/>
              </a:rPr>
              <a:t>the</a:t>
            </a:r>
            <a:r>
              <a:rPr sz="900" spc="-5" dirty="0">
                <a:solidFill>
                  <a:srgbClr val="70A5A1"/>
                </a:solidFill>
                <a:latin typeface="Franklin Gothic Book"/>
                <a:cs typeface="Franklin Gothic Book"/>
              </a:rPr>
              <a:t> </a:t>
            </a:r>
            <a:r>
              <a:rPr sz="900" dirty="0">
                <a:solidFill>
                  <a:srgbClr val="70A5A1"/>
                </a:solidFill>
                <a:latin typeface="Franklin Gothic Book"/>
                <a:cs typeface="Franklin Gothic Book"/>
              </a:rPr>
              <a:t>A</a:t>
            </a:r>
            <a:r>
              <a:rPr sz="900" spc="20" dirty="0">
                <a:solidFill>
                  <a:srgbClr val="70A5A1"/>
                </a:solidFill>
                <a:latin typeface="Franklin Gothic Book"/>
                <a:cs typeface="Franklin Gothic Book"/>
              </a:rPr>
              <a:t>C</a:t>
            </a:r>
            <a:r>
              <a:rPr sz="900" spc="10" dirty="0">
                <a:solidFill>
                  <a:srgbClr val="70A5A1"/>
                </a:solidFill>
                <a:latin typeface="Franklin Gothic Book"/>
                <a:cs typeface="Franklin Gothic Book"/>
              </a:rPr>
              <a:t>P</a:t>
            </a:r>
            <a:r>
              <a:rPr sz="900" spc="-5" dirty="0">
                <a:solidFill>
                  <a:srgbClr val="70A5A1"/>
                </a:solidFill>
                <a:latin typeface="Franklin Gothic Book"/>
                <a:cs typeface="Franklin Gothic Book"/>
              </a:rPr>
              <a:t> </a:t>
            </a:r>
            <a:r>
              <a:rPr sz="900" spc="10" dirty="0">
                <a:solidFill>
                  <a:srgbClr val="70A5A1"/>
                </a:solidFill>
                <a:latin typeface="Franklin Gothic Book"/>
                <a:cs typeface="Franklin Gothic Book"/>
              </a:rPr>
              <a:t>G</a:t>
            </a:r>
            <a:r>
              <a:rPr sz="900" spc="-5" dirty="0">
                <a:solidFill>
                  <a:srgbClr val="70A5A1"/>
                </a:solidFill>
                <a:latin typeface="Franklin Gothic Book"/>
                <a:cs typeface="Franklin Gothic Book"/>
              </a:rPr>
              <a:t>r</a:t>
            </a:r>
            <a:r>
              <a:rPr sz="900" spc="5" dirty="0">
                <a:solidFill>
                  <a:srgbClr val="70A5A1"/>
                </a:solidFill>
                <a:latin typeface="Franklin Gothic Book"/>
                <a:cs typeface="Franklin Gothic Book"/>
              </a:rPr>
              <a:t>o</a:t>
            </a:r>
            <a:r>
              <a:rPr sz="900" spc="10" dirty="0">
                <a:solidFill>
                  <a:srgbClr val="70A5A1"/>
                </a:solidFill>
                <a:latin typeface="Franklin Gothic Book"/>
                <a:cs typeface="Franklin Gothic Book"/>
              </a:rPr>
              <a:t>u</a:t>
            </a:r>
            <a:r>
              <a:rPr sz="900" spc="5" dirty="0">
                <a:solidFill>
                  <a:srgbClr val="70A5A1"/>
                </a:solidFill>
                <a:latin typeface="Franklin Gothic Book"/>
                <a:cs typeface="Franklin Gothic Book"/>
              </a:rPr>
              <a:t>p</a:t>
            </a:r>
            <a:r>
              <a:rPr sz="900" spc="-10" dirty="0">
                <a:solidFill>
                  <a:srgbClr val="70A5A1"/>
                </a:solidFill>
                <a:latin typeface="Franklin Gothic Book"/>
                <a:cs typeface="Franklin Gothic Book"/>
              </a:rPr>
              <a:t> </a:t>
            </a:r>
            <a:r>
              <a:rPr sz="900" spc="-5" dirty="0">
                <a:solidFill>
                  <a:srgbClr val="70A5A1"/>
                </a:solidFill>
                <a:latin typeface="Franklin Gothic Book"/>
                <a:cs typeface="Franklin Gothic Book"/>
              </a:rPr>
              <a:t>o</a:t>
            </a:r>
            <a:r>
              <a:rPr sz="900" spc="5" dirty="0">
                <a:solidFill>
                  <a:srgbClr val="70A5A1"/>
                </a:solidFill>
                <a:latin typeface="Franklin Gothic Book"/>
                <a:cs typeface="Franklin Gothic Book"/>
              </a:rPr>
              <a:t>f St</a:t>
            </a:r>
            <a:r>
              <a:rPr sz="900" spc="15" dirty="0">
                <a:solidFill>
                  <a:srgbClr val="70A5A1"/>
                </a:solidFill>
                <a:latin typeface="Franklin Gothic Book"/>
                <a:cs typeface="Franklin Gothic Book"/>
              </a:rPr>
              <a:t>a</a:t>
            </a:r>
            <a:r>
              <a:rPr sz="900" spc="5" dirty="0">
                <a:solidFill>
                  <a:srgbClr val="70A5A1"/>
                </a:solidFill>
                <a:latin typeface="Franklin Gothic Book"/>
                <a:cs typeface="Franklin Gothic Book"/>
              </a:rPr>
              <a:t>tes</a:t>
            </a:r>
            <a:r>
              <a:rPr sz="900" spc="-10" dirty="0">
                <a:solidFill>
                  <a:srgbClr val="70A5A1"/>
                </a:solidFill>
                <a:latin typeface="Franklin Gothic Book"/>
                <a:cs typeface="Franklin Gothic Book"/>
              </a:rPr>
              <a:t> </a:t>
            </a:r>
            <a:r>
              <a:rPr sz="900" dirty="0">
                <a:solidFill>
                  <a:srgbClr val="70A5A1"/>
                </a:solidFill>
                <a:latin typeface="Franklin Gothic Book"/>
                <a:cs typeface="Franklin Gothic Book"/>
              </a:rPr>
              <a:t>fi</a:t>
            </a:r>
            <a:r>
              <a:rPr sz="900" spc="10" dirty="0">
                <a:solidFill>
                  <a:srgbClr val="70A5A1"/>
                </a:solidFill>
                <a:latin typeface="Franklin Gothic Book"/>
                <a:cs typeface="Franklin Gothic Book"/>
              </a:rPr>
              <a:t>n</a:t>
            </a:r>
            <a:r>
              <a:rPr sz="900" spc="5" dirty="0">
                <a:solidFill>
                  <a:srgbClr val="70A5A1"/>
                </a:solidFill>
                <a:latin typeface="Franklin Gothic Book"/>
                <a:cs typeface="Franklin Gothic Book"/>
              </a:rPr>
              <a:t>a</a:t>
            </a:r>
            <a:r>
              <a:rPr sz="900" dirty="0">
                <a:solidFill>
                  <a:srgbClr val="70A5A1"/>
                </a:solidFill>
                <a:latin typeface="Franklin Gothic Book"/>
                <a:cs typeface="Franklin Gothic Book"/>
              </a:rPr>
              <a:t>n</a:t>
            </a:r>
            <a:r>
              <a:rPr sz="900" spc="5" dirty="0">
                <a:solidFill>
                  <a:srgbClr val="70A5A1"/>
                </a:solidFill>
                <a:latin typeface="Franklin Gothic Book"/>
                <a:cs typeface="Franklin Gothic Book"/>
              </a:rPr>
              <a:t>ced</a:t>
            </a:r>
            <a:r>
              <a:rPr sz="900" spc="-30" dirty="0">
                <a:solidFill>
                  <a:srgbClr val="70A5A1"/>
                </a:solidFill>
                <a:latin typeface="Franklin Gothic Book"/>
                <a:cs typeface="Franklin Gothic Book"/>
              </a:rPr>
              <a:t> </a:t>
            </a:r>
            <a:r>
              <a:rPr sz="900" spc="5" dirty="0">
                <a:solidFill>
                  <a:srgbClr val="70A5A1"/>
                </a:solidFill>
                <a:latin typeface="Franklin Gothic Book"/>
                <a:cs typeface="Franklin Gothic Book"/>
              </a:rPr>
              <a:t>by</a:t>
            </a:r>
            <a:r>
              <a:rPr sz="900" dirty="0">
                <a:solidFill>
                  <a:srgbClr val="70A5A1"/>
                </a:solidFill>
                <a:latin typeface="Franklin Gothic Book"/>
                <a:cs typeface="Franklin Gothic Book"/>
              </a:rPr>
              <a:t> </a:t>
            </a:r>
            <a:r>
              <a:rPr sz="900" spc="5" dirty="0">
                <a:solidFill>
                  <a:srgbClr val="70A5A1"/>
                </a:solidFill>
                <a:latin typeface="Franklin Gothic Book"/>
                <a:cs typeface="Franklin Gothic Book"/>
              </a:rPr>
              <a:t>t</a:t>
            </a:r>
            <a:r>
              <a:rPr sz="900" spc="10" dirty="0">
                <a:solidFill>
                  <a:srgbClr val="70A5A1"/>
                </a:solidFill>
                <a:latin typeface="Franklin Gothic Book"/>
                <a:cs typeface="Franklin Gothic Book"/>
              </a:rPr>
              <a:t>h</a:t>
            </a:r>
            <a:r>
              <a:rPr sz="900" spc="5" dirty="0">
                <a:solidFill>
                  <a:srgbClr val="70A5A1"/>
                </a:solidFill>
                <a:latin typeface="Franklin Gothic Book"/>
                <a:cs typeface="Franklin Gothic Book"/>
              </a:rPr>
              <a:t>e</a:t>
            </a:r>
            <a:r>
              <a:rPr sz="900" spc="-5" dirty="0">
                <a:solidFill>
                  <a:srgbClr val="70A5A1"/>
                </a:solidFill>
                <a:latin typeface="Franklin Gothic Book"/>
                <a:cs typeface="Franklin Gothic Book"/>
              </a:rPr>
              <a:t> </a:t>
            </a:r>
            <a:r>
              <a:rPr sz="900" spc="5" dirty="0">
                <a:solidFill>
                  <a:srgbClr val="70A5A1"/>
                </a:solidFill>
                <a:latin typeface="Franklin Gothic Book"/>
                <a:cs typeface="Franklin Gothic Book"/>
              </a:rPr>
              <a:t>E</a:t>
            </a:r>
            <a:r>
              <a:rPr sz="900" dirty="0">
                <a:solidFill>
                  <a:srgbClr val="70A5A1"/>
                </a:solidFill>
                <a:latin typeface="Franklin Gothic Book"/>
                <a:cs typeface="Franklin Gothic Book"/>
              </a:rPr>
              <a:t>u</a:t>
            </a:r>
            <a:r>
              <a:rPr sz="900" spc="5" dirty="0">
                <a:solidFill>
                  <a:srgbClr val="70A5A1"/>
                </a:solidFill>
                <a:latin typeface="Franklin Gothic Book"/>
                <a:cs typeface="Franklin Gothic Book"/>
              </a:rPr>
              <a:t>ro</a:t>
            </a:r>
            <a:r>
              <a:rPr sz="900" dirty="0">
                <a:solidFill>
                  <a:srgbClr val="70A5A1"/>
                </a:solidFill>
                <a:latin typeface="Franklin Gothic Book"/>
                <a:cs typeface="Franklin Gothic Book"/>
              </a:rPr>
              <a:t>p</a:t>
            </a:r>
            <a:r>
              <a:rPr sz="900" spc="5" dirty="0">
                <a:solidFill>
                  <a:srgbClr val="70A5A1"/>
                </a:solidFill>
                <a:latin typeface="Franklin Gothic Book"/>
                <a:cs typeface="Franklin Gothic Book"/>
              </a:rPr>
              <a:t>ean U</a:t>
            </a:r>
            <a:r>
              <a:rPr sz="900" spc="10" dirty="0">
                <a:solidFill>
                  <a:srgbClr val="70A5A1"/>
                </a:solidFill>
                <a:latin typeface="Franklin Gothic Book"/>
                <a:cs typeface="Franklin Gothic Book"/>
              </a:rPr>
              <a:t>n</a:t>
            </a:r>
            <a:r>
              <a:rPr sz="900" spc="5" dirty="0">
                <a:solidFill>
                  <a:srgbClr val="70A5A1"/>
                </a:solidFill>
                <a:latin typeface="Franklin Gothic Book"/>
                <a:cs typeface="Franklin Gothic Book"/>
              </a:rPr>
              <a:t>io</a:t>
            </a:r>
            <a:r>
              <a:rPr sz="900" dirty="0">
                <a:solidFill>
                  <a:srgbClr val="70A5A1"/>
                </a:solidFill>
                <a:latin typeface="Franklin Gothic Book"/>
                <a:cs typeface="Franklin Gothic Book"/>
              </a:rPr>
              <a:t>n</a:t>
            </a:r>
            <a:r>
              <a:rPr sz="900" spc="5" dirty="0">
                <a:solidFill>
                  <a:srgbClr val="70A5A1"/>
                </a:solidFill>
                <a:latin typeface="Franklin Gothic Book"/>
                <a:cs typeface="Franklin Gothic Book"/>
              </a:rPr>
              <a:t>'s</a:t>
            </a:r>
            <a:r>
              <a:rPr sz="900" spc="-10" dirty="0">
                <a:solidFill>
                  <a:srgbClr val="70A5A1"/>
                </a:solidFill>
                <a:latin typeface="Franklin Gothic Book"/>
                <a:cs typeface="Franklin Gothic Book"/>
              </a:rPr>
              <a:t> </a:t>
            </a:r>
            <a:r>
              <a:rPr sz="900" dirty="0">
                <a:solidFill>
                  <a:srgbClr val="70A5A1"/>
                </a:solidFill>
                <a:latin typeface="Franklin Gothic Book"/>
                <a:cs typeface="Franklin Gothic Book"/>
              </a:rPr>
              <a:t>1</a:t>
            </a:r>
            <a:r>
              <a:rPr sz="900" spc="10" dirty="0">
                <a:solidFill>
                  <a:srgbClr val="70A5A1"/>
                </a:solidFill>
                <a:latin typeface="Franklin Gothic Book"/>
                <a:cs typeface="Franklin Gothic Book"/>
              </a:rPr>
              <a:t>1</a:t>
            </a:r>
            <a:r>
              <a:rPr sz="900" baseline="27777" dirty="0">
                <a:solidFill>
                  <a:srgbClr val="70A5A1"/>
                </a:solidFill>
                <a:latin typeface="Franklin Gothic Book"/>
                <a:cs typeface="Franklin Gothic Book"/>
              </a:rPr>
              <a:t>th</a:t>
            </a:r>
            <a:r>
              <a:rPr sz="900" spc="89" baseline="27777" dirty="0">
                <a:solidFill>
                  <a:srgbClr val="70A5A1"/>
                </a:solidFill>
                <a:latin typeface="Franklin Gothic Book"/>
                <a:cs typeface="Franklin Gothic Book"/>
              </a:rPr>
              <a:t> </a:t>
            </a:r>
            <a:r>
              <a:rPr sz="900" spc="5" dirty="0">
                <a:solidFill>
                  <a:srgbClr val="70A5A1"/>
                </a:solidFill>
                <a:latin typeface="Franklin Gothic Book"/>
                <a:cs typeface="Franklin Gothic Book"/>
              </a:rPr>
              <a:t>E</a:t>
            </a:r>
            <a:r>
              <a:rPr sz="900" dirty="0">
                <a:solidFill>
                  <a:srgbClr val="70A5A1"/>
                </a:solidFill>
                <a:latin typeface="Franklin Gothic Book"/>
                <a:cs typeface="Franklin Gothic Book"/>
              </a:rPr>
              <a:t>D</a:t>
            </a:r>
            <a:r>
              <a:rPr sz="900" spc="5" dirty="0">
                <a:solidFill>
                  <a:srgbClr val="70A5A1"/>
                </a:solidFill>
                <a:latin typeface="Franklin Gothic Book"/>
                <a:cs typeface="Franklin Gothic Book"/>
              </a:rPr>
              <a:t>F.</a:t>
            </a:r>
            <a:endParaRPr sz="900" dirty="0">
              <a:latin typeface="Franklin Gothic Book"/>
              <a:cs typeface="Franklin Gothic Book"/>
            </a:endParaRPr>
          </a:p>
        </p:txBody>
      </p:sp>
      <p:sp>
        <p:nvSpPr>
          <p:cNvPr id="2" name="Title 1"/>
          <p:cNvSpPr>
            <a:spLocks noGrp="1"/>
          </p:cNvSpPr>
          <p:nvPr>
            <p:ph type="title"/>
          </p:nvPr>
        </p:nvSpPr>
        <p:spPr>
          <a:xfrm>
            <a:off x="685801" y="421079"/>
            <a:ext cx="10515600" cy="562965"/>
          </a:xfrm>
        </p:spPr>
        <p:txBody>
          <a:bodyPr>
            <a:normAutofit fontScale="90000"/>
          </a:bodyPr>
          <a:lstStyle/>
          <a:p>
            <a:r>
              <a:rPr lang="en-GB" dirty="0"/>
              <a:t>Le Fonds </a:t>
            </a:r>
            <a:r>
              <a:rPr lang="en-GB" dirty="0" err="1"/>
              <a:t>d’Action</a:t>
            </a:r>
            <a:r>
              <a:rPr lang="en-GB" dirty="0"/>
              <a:t> BIOPAMA</a:t>
            </a:r>
          </a:p>
        </p:txBody>
      </p:sp>
      <p:sp>
        <p:nvSpPr>
          <p:cNvPr id="6" name="Content Placeholder 5"/>
          <p:cNvSpPr>
            <a:spLocks noGrp="1"/>
          </p:cNvSpPr>
          <p:nvPr>
            <p:ph idx="1"/>
          </p:nvPr>
        </p:nvSpPr>
        <p:spPr>
          <a:xfrm>
            <a:off x="685801" y="1601833"/>
            <a:ext cx="10515600" cy="3979818"/>
          </a:xfrm>
        </p:spPr>
        <p:txBody>
          <a:bodyPr>
            <a:normAutofit/>
          </a:bodyPr>
          <a:lstStyle/>
          <a:p>
            <a:pPr marL="0" indent="0">
              <a:buNone/>
            </a:pPr>
            <a:r>
              <a:rPr lang="fr-BE" sz="3200" b="1" dirty="0"/>
              <a:t>Objectifs spécifiques: </a:t>
            </a:r>
            <a:endParaRPr lang="en-US" sz="3200" b="1" dirty="0"/>
          </a:p>
          <a:p>
            <a:r>
              <a:rPr lang="fr-BE" sz="2400" dirty="0"/>
              <a:t>Améliorer la gestion et la gouvernance des zones prioritaires en s’attaquant aux limitations existantes ; </a:t>
            </a:r>
            <a:endParaRPr lang="en-GB" sz="2400" dirty="0"/>
          </a:p>
          <a:p>
            <a:r>
              <a:rPr lang="fr-BE" sz="2400" dirty="0"/>
              <a:t>Appliquer le cadre juridique nécessaire pour parvenir à une conservation efficace de la biodiversité dans les aires protégées ;</a:t>
            </a:r>
            <a:endParaRPr lang="en-GB" sz="2400" dirty="0"/>
          </a:p>
          <a:p>
            <a:r>
              <a:rPr lang="fr-BE" sz="2400" dirty="0"/>
              <a:t>Soutenir les initiatives des communautés locales visant à améliorer les moyens de subsistance des populations locales tout en contribuant efficacement à la gestion des aires protégées .</a:t>
            </a:r>
            <a:endParaRPr lang="en-GB" sz="2400" dirty="0"/>
          </a:p>
          <a:p>
            <a:pPr marL="0" indent="0">
              <a:buNone/>
            </a:pPr>
            <a:endParaRPr lang="en-GB" dirty="0"/>
          </a:p>
        </p:txBody>
      </p:sp>
    </p:spTree>
    <p:extLst>
      <p:ext uri="{BB962C8B-B14F-4D97-AF65-F5344CB8AC3E}">
        <p14:creationId xmlns:p14="http://schemas.microsoft.com/office/powerpoint/2010/main" val="3150274293"/>
      </p:ext>
    </p:extLst>
  </p:cSld>
  <p:clrMapOvr>
    <a:masterClrMapping/>
  </p:clrMapOvr>
  <mc:AlternateContent xmlns:mc="http://schemas.openxmlformats.org/markup-compatibility/2006" xmlns:p14="http://schemas.microsoft.com/office/powerpoint/2010/main">
    <mc:Choice Requires="p14">
      <p:transition spd="slow" p14:dur="2000" advTm="49794"/>
    </mc:Choice>
    <mc:Fallback xmlns="">
      <p:transition spd="slow" advTm="4979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9"/>
          <p:cNvSpPr/>
          <p:nvPr/>
        </p:nvSpPr>
        <p:spPr>
          <a:xfrm>
            <a:off x="519902" y="5791264"/>
            <a:ext cx="4794503" cy="774191"/>
          </a:xfrm>
          <a:prstGeom prst="rect">
            <a:avLst/>
          </a:prstGeom>
          <a:blipFill>
            <a:blip r:embed="rId2" cstate="print"/>
            <a:stretch>
              <a:fillRect/>
            </a:stretch>
          </a:blipFill>
        </p:spPr>
        <p:txBody>
          <a:bodyPr wrap="square" lIns="0" tIns="0" rIns="0" bIns="0" rtlCol="0"/>
          <a:lstStyle/>
          <a:p>
            <a:endParaRPr/>
          </a:p>
        </p:txBody>
      </p:sp>
      <p:sp>
        <p:nvSpPr>
          <p:cNvPr id="5" name="object 10"/>
          <p:cNvSpPr txBox="1"/>
          <p:nvPr/>
        </p:nvSpPr>
        <p:spPr>
          <a:xfrm>
            <a:off x="1301237" y="6578807"/>
            <a:ext cx="3232785" cy="283210"/>
          </a:xfrm>
          <a:prstGeom prst="rect">
            <a:avLst/>
          </a:prstGeom>
        </p:spPr>
        <p:txBody>
          <a:bodyPr vert="horz" wrap="square" lIns="0" tIns="0" rIns="0" bIns="0" rtlCol="0">
            <a:spAutoFit/>
          </a:bodyPr>
          <a:lstStyle/>
          <a:p>
            <a:pPr marL="1191895" marR="5080" indent="-1179830">
              <a:lnSpc>
                <a:spcPct val="102200"/>
              </a:lnSpc>
            </a:pPr>
            <a:r>
              <a:rPr sz="900" dirty="0">
                <a:solidFill>
                  <a:srgbClr val="70A5A1"/>
                </a:solidFill>
                <a:latin typeface="Franklin Gothic Book"/>
                <a:cs typeface="Franklin Gothic Book"/>
              </a:rPr>
              <a:t>A</a:t>
            </a:r>
            <a:r>
              <a:rPr sz="900" spc="5" dirty="0">
                <a:solidFill>
                  <a:srgbClr val="70A5A1"/>
                </a:solidFill>
                <a:latin typeface="Franklin Gothic Book"/>
                <a:cs typeface="Franklin Gothic Book"/>
              </a:rPr>
              <a:t>n </a:t>
            </a:r>
            <a:r>
              <a:rPr sz="900" spc="10" dirty="0">
                <a:solidFill>
                  <a:srgbClr val="70A5A1"/>
                </a:solidFill>
                <a:latin typeface="Franklin Gothic Book"/>
                <a:cs typeface="Franklin Gothic Book"/>
              </a:rPr>
              <a:t>i</a:t>
            </a:r>
            <a:r>
              <a:rPr sz="900" dirty="0">
                <a:solidFill>
                  <a:srgbClr val="70A5A1"/>
                </a:solidFill>
                <a:latin typeface="Franklin Gothic Book"/>
                <a:cs typeface="Franklin Gothic Book"/>
              </a:rPr>
              <a:t>n</a:t>
            </a:r>
            <a:r>
              <a:rPr sz="900" spc="10" dirty="0">
                <a:solidFill>
                  <a:srgbClr val="70A5A1"/>
                </a:solidFill>
                <a:latin typeface="Franklin Gothic Book"/>
                <a:cs typeface="Franklin Gothic Book"/>
              </a:rPr>
              <a:t>i</a:t>
            </a:r>
            <a:r>
              <a:rPr sz="900" dirty="0">
                <a:solidFill>
                  <a:srgbClr val="70A5A1"/>
                </a:solidFill>
                <a:latin typeface="Franklin Gothic Book"/>
                <a:cs typeface="Franklin Gothic Book"/>
              </a:rPr>
              <a:t>ti</a:t>
            </a:r>
            <a:r>
              <a:rPr sz="900" spc="15" dirty="0">
                <a:solidFill>
                  <a:srgbClr val="70A5A1"/>
                </a:solidFill>
                <a:latin typeface="Franklin Gothic Book"/>
                <a:cs typeface="Franklin Gothic Book"/>
              </a:rPr>
              <a:t>a</a:t>
            </a:r>
            <a:r>
              <a:rPr sz="900" spc="5" dirty="0">
                <a:solidFill>
                  <a:srgbClr val="70A5A1"/>
                </a:solidFill>
                <a:latin typeface="Franklin Gothic Book"/>
                <a:cs typeface="Franklin Gothic Book"/>
              </a:rPr>
              <a:t>t</a:t>
            </a:r>
            <a:r>
              <a:rPr sz="900" spc="-10" dirty="0">
                <a:solidFill>
                  <a:srgbClr val="70A5A1"/>
                </a:solidFill>
                <a:latin typeface="Franklin Gothic Book"/>
                <a:cs typeface="Franklin Gothic Book"/>
              </a:rPr>
              <a:t>i</a:t>
            </a:r>
            <a:r>
              <a:rPr sz="900" spc="5" dirty="0">
                <a:solidFill>
                  <a:srgbClr val="70A5A1"/>
                </a:solidFill>
                <a:latin typeface="Franklin Gothic Book"/>
                <a:cs typeface="Franklin Gothic Book"/>
              </a:rPr>
              <a:t>ve</a:t>
            </a:r>
            <a:r>
              <a:rPr sz="900" spc="-35" dirty="0">
                <a:solidFill>
                  <a:srgbClr val="70A5A1"/>
                </a:solidFill>
                <a:latin typeface="Franklin Gothic Book"/>
                <a:cs typeface="Franklin Gothic Book"/>
              </a:rPr>
              <a:t> </a:t>
            </a:r>
            <a:r>
              <a:rPr sz="900" spc="5" dirty="0">
                <a:solidFill>
                  <a:srgbClr val="70A5A1"/>
                </a:solidFill>
                <a:latin typeface="Franklin Gothic Book"/>
                <a:cs typeface="Franklin Gothic Book"/>
              </a:rPr>
              <a:t>of</a:t>
            </a:r>
            <a:r>
              <a:rPr sz="900" spc="15" dirty="0">
                <a:solidFill>
                  <a:srgbClr val="70A5A1"/>
                </a:solidFill>
                <a:latin typeface="Franklin Gothic Book"/>
                <a:cs typeface="Franklin Gothic Book"/>
              </a:rPr>
              <a:t> </a:t>
            </a:r>
            <a:r>
              <a:rPr sz="900" spc="5" dirty="0">
                <a:solidFill>
                  <a:srgbClr val="70A5A1"/>
                </a:solidFill>
                <a:latin typeface="Franklin Gothic Book"/>
                <a:cs typeface="Franklin Gothic Book"/>
              </a:rPr>
              <a:t>the</a:t>
            </a:r>
            <a:r>
              <a:rPr sz="900" spc="-5" dirty="0">
                <a:solidFill>
                  <a:srgbClr val="70A5A1"/>
                </a:solidFill>
                <a:latin typeface="Franklin Gothic Book"/>
                <a:cs typeface="Franklin Gothic Book"/>
              </a:rPr>
              <a:t> </a:t>
            </a:r>
            <a:r>
              <a:rPr sz="900" dirty="0">
                <a:solidFill>
                  <a:srgbClr val="70A5A1"/>
                </a:solidFill>
                <a:latin typeface="Franklin Gothic Book"/>
                <a:cs typeface="Franklin Gothic Book"/>
              </a:rPr>
              <a:t>A</a:t>
            </a:r>
            <a:r>
              <a:rPr sz="900" spc="20" dirty="0">
                <a:solidFill>
                  <a:srgbClr val="70A5A1"/>
                </a:solidFill>
                <a:latin typeface="Franklin Gothic Book"/>
                <a:cs typeface="Franklin Gothic Book"/>
              </a:rPr>
              <a:t>C</a:t>
            </a:r>
            <a:r>
              <a:rPr sz="900" spc="10" dirty="0">
                <a:solidFill>
                  <a:srgbClr val="70A5A1"/>
                </a:solidFill>
                <a:latin typeface="Franklin Gothic Book"/>
                <a:cs typeface="Franklin Gothic Book"/>
              </a:rPr>
              <a:t>P</a:t>
            </a:r>
            <a:r>
              <a:rPr sz="900" spc="-5" dirty="0">
                <a:solidFill>
                  <a:srgbClr val="70A5A1"/>
                </a:solidFill>
                <a:latin typeface="Franklin Gothic Book"/>
                <a:cs typeface="Franklin Gothic Book"/>
              </a:rPr>
              <a:t> </a:t>
            </a:r>
            <a:r>
              <a:rPr sz="900" spc="10" dirty="0">
                <a:solidFill>
                  <a:srgbClr val="70A5A1"/>
                </a:solidFill>
                <a:latin typeface="Franklin Gothic Book"/>
                <a:cs typeface="Franklin Gothic Book"/>
              </a:rPr>
              <a:t>G</a:t>
            </a:r>
            <a:r>
              <a:rPr sz="900" spc="-5" dirty="0">
                <a:solidFill>
                  <a:srgbClr val="70A5A1"/>
                </a:solidFill>
                <a:latin typeface="Franklin Gothic Book"/>
                <a:cs typeface="Franklin Gothic Book"/>
              </a:rPr>
              <a:t>r</a:t>
            </a:r>
            <a:r>
              <a:rPr sz="900" spc="5" dirty="0">
                <a:solidFill>
                  <a:srgbClr val="70A5A1"/>
                </a:solidFill>
                <a:latin typeface="Franklin Gothic Book"/>
                <a:cs typeface="Franklin Gothic Book"/>
              </a:rPr>
              <a:t>o</a:t>
            </a:r>
            <a:r>
              <a:rPr sz="900" spc="10" dirty="0">
                <a:solidFill>
                  <a:srgbClr val="70A5A1"/>
                </a:solidFill>
                <a:latin typeface="Franklin Gothic Book"/>
                <a:cs typeface="Franklin Gothic Book"/>
              </a:rPr>
              <a:t>u</a:t>
            </a:r>
            <a:r>
              <a:rPr sz="900" spc="5" dirty="0">
                <a:solidFill>
                  <a:srgbClr val="70A5A1"/>
                </a:solidFill>
                <a:latin typeface="Franklin Gothic Book"/>
                <a:cs typeface="Franklin Gothic Book"/>
              </a:rPr>
              <a:t>p</a:t>
            </a:r>
            <a:r>
              <a:rPr sz="900" spc="-10" dirty="0">
                <a:solidFill>
                  <a:srgbClr val="70A5A1"/>
                </a:solidFill>
                <a:latin typeface="Franklin Gothic Book"/>
                <a:cs typeface="Franklin Gothic Book"/>
              </a:rPr>
              <a:t> </a:t>
            </a:r>
            <a:r>
              <a:rPr sz="900" spc="-5" dirty="0">
                <a:solidFill>
                  <a:srgbClr val="70A5A1"/>
                </a:solidFill>
                <a:latin typeface="Franklin Gothic Book"/>
                <a:cs typeface="Franklin Gothic Book"/>
              </a:rPr>
              <a:t>o</a:t>
            </a:r>
            <a:r>
              <a:rPr sz="900" spc="5" dirty="0">
                <a:solidFill>
                  <a:srgbClr val="70A5A1"/>
                </a:solidFill>
                <a:latin typeface="Franklin Gothic Book"/>
                <a:cs typeface="Franklin Gothic Book"/>
              </a:rPr>
              <a:t>f St</a:t>
            </a:r>
            <a:r>
              <a:rPr sz="900" spc="15" dirty="0">
                <a:solidFill>
                  <a:srgbClr val="70A5A1"/>
                </a:solidFill>
                <a:latin typeface="Franklin Gothic Book"/>
                <a:cs typeface="Franklin Gothic Book"/>
              </a:rPr>
              <a:t>a</a:t>
            </a:r>
            <a:r>
              <a:rPr sz="900" spc="5" dirty="0">
                <a:solidFill>
                  <a:srgbClr val="70A5A1"/>
                </a:solidFill>
                <a:latin typeface="Franklin Gothic Book"/>
                <a:cs typeface="Franklin Gothic Book"/>
              </a:rPr>
              <a:t>tes</a:t>
            </a:r>
            <a:r>
              <a:rPr sz="900" spc="-10" dirty="0">
                <a:solidFill>
                  <a:srgbClr val="70A5A1"/>
                </a:solidFill>
                <a:latin typeface="Franklin Gothic Book"/>
                <a:cs typeface="Franklin Gothic Book"/>
              </a:rPr>
              <a:t> </a:t>
            </a:r>
            <a:r>
              <a:rPr sz="900" dirty="0">
                <a:solidFill>
                  <a:srgbClr val="70A5A1"/>
                </a:solidFill>
                <a:latin typeface="Franklin Gothic Book"/>
                <a:cs typeface="Franklin Gothic Book"/>
              </a:rPr>
              <a:t>fi</a:t>
            </a:r>
            <a:r>
              <a:rPr sz="900" spc="10" dirty="0">
                <a:solidFill>
                  <a:srgbClr val="70A5A1"/>
                </a:solidFill>
                <a:latin typeface="Franklin Gothic Book"/>
                <a:cs typeface="Franklin Gothic Book"/>
              </a:rPr>
              <a:t>n</a:t>
            </a:r>
            <a:r>
              <a:rPr sz="900" spc="5" dirty="0">
                <a:solidFill>
                  <a:srgbClr val="70A5A1"/>
                </a:solidFill>
                <a:latin typeface="Franklin Gothic Book"/>
                <a:cs typeface="Franklin Gothic Book"/>
              </a:rPr>
              <a:t>a</a:t>
            </a:r>
            <a:r>
              <a:rPr sz="900" dirty="0">
                <a:solidFill>
                  <a:srgbClr val="70A5A1"/>
                </a:solidFill>
                <a:latin typeface="Franklin Gothic Book"/>
                <a:cs typeface="Franklin Gothic Book"/>
              </a:rPr>
              <a:t>n</a:t>
            </a:r>
            <a:r>
              <a:rPr sz="900" spc="5" dirty="0">
                <a:solidFill>
                  <a:srgbClr val="70A5A1"/>
                </a:solidFill>
                <a:latin typeface="Franklin Gothic Book"/>
                <a:cs typeface="Franklin Gothic Book"/>
              </a:rPr>
              <a:t>ced</a:t>
            </a:r>
            <a:r>
              <a:rPr sz="900" spc="-30" dirty="0">
                <a:solidFill>
                  <a:srgbClr val="70A5A1"/>
                </a:solidFill>
                <a:latin typeface="Franklin Gothic Book"/>
                <a:cs typeface="Franklin Gothic Book"/>
              </a:rPr>
              <a:t> </a:t>
            </a:r>
            <a:r>
              <a:rPr sz="900" spc="5" dirty="0">
                <a:solidFill>
                  <a:srgbClr val="70A5A1"/>
                </a:solidFill>
                <a:latin typeface="Franklin Gothic Book"/>
                <a:cs typeface="Franklin Gothic Book"/>
              </a:rPr>
              <a:t>by</a:t>
            </a:r>
            <a:r>
              <a:rPr sz="900" dirty="0">
                <a:solidFill>
                  <a:srgbClr val="70A5A1"/>
                </a:solidFill>
                <a:latin typeface="Franklin Gothic Book"/>
                <a:cs typeface="Franklin Gothic Book"/>
              </a:rPr>
              <a:t> </a:t>
            </a:r>
            <a:r>
              <a:rPr sz="900" spc="5" dirty="0">
                <a:solidFill>
                  <a:srgbClr val="70A5A1"/>
                </a:solidFill>
                <a:latin typeface="Franklin Gothic Book"/>
                <a:cs typeface="Franklin Gothic Book"/>
              </a:rPr>
              <a:t>t</a:t>
            </a:r>
            <a:r>
              <a:rPr sz="900" spc="10" dirty="0">
                <a:solidFill>
                  <a:srgbClr val="70A5A1"/>
                </a:solidFill>
                <a:latin typeface="Franklin Gothic Book"/>
                <a:cs typeface="Franklin Gothic Book"/>
              </a:rPr>
              <a:t>h</a:t>
            </a:r>
            <a:r>
              <a:rPr sz="900" spc="5" dirty="0">
                <a:solidFill>
                  <a:srgbClr val="70A5A1"/>
                </a:solidFill>
                <a:latin typeface="Franklin Gothic Book"/>
                <a:cs typeface="Franklin Gothic Book"/>
              </a:rPr>
              <a:t>e</a:t>
            </a:r>
            <a:r>
              <a:rPr sz="900" spc="-5" dirty="0">
                <a:solidFill>
                  <a:srgbClr val="70A5A1"/>
                </a:solidFill>
                <a:latin typeface="Franklin Gothic Book"/>
                <a:cs typeface="Franklin Gothic Book"/>
              </a:rPr>
              <a:t> </a:t>
            </a:r>
            <a:r>
              <a:rPr sz="900" spc="5" dirty="0">
                <a:solidFill>
                  <a:srgbClr val="70A5A1"/>
                </a:solidFill>
                <a:latin typeface="Franklin Gothic Book"/>
                <a:cs typeface="Franklin Gothic Book"/>
              </a:rPr>
              <a:t>E</a:t>
            </a:r>
            <a:r>
              <a:rPr sz="900" dirty="0">
                <a:solidFill>
                  <a:srgbClr val="70A5A1"/>
                </a:solidFill>
                <a:latin typeface="Franklin Gothic Book"/>
                <a:cs typeface="Franklin Gothic Book"/>
              </a:rPr>
              <a:t>u</a:t>
            </a:r>
            <a:r>
              <a:rPr sz="900" spc="5" dirty="0">
                <a:solidFill>
                  <a:srgbClr val="70A5A1"/>
                </a:solidFill>
                <a:latin typeface="Franklin Gothic Book"/>
                <a:cs typeface="Franklin Gothic Book"/>
              </a:rPr>
              <a:t>ro</a:t>
            </a:r>
            <a:r>
              <a:rPr sz="900" dirty="0">
                <a:solidFill>
                  <a:srgbClr val="70A5A1"/>
                </a:solidFill>
                <a:latin typeface="Franklin Gothic Book"/>
                <a:cs typeface="Franklin Gothic Book"/>
              </a:rPr>
              <a:t>p</a:t>
            </a:r>
            <a:r>
              <a:rPr sz="900" spc="5" dirty="0">
                <a:solidFill>
                  <a:srgbClr val="70A5A1"/>
                </a:solidFill>
                <a:latin typeface="Franklin Gothic Book"/>
                <a:cs typeface="Franklin Gothic Book"/>
              </a:rPr>
              <a:t>ean U</a:t>
            </a:r>
            <a:r>
              <a:rPr sz="900" spc="10" dirty="0">
                <a:solidFill>
                  <a:srgbClr val="70A5A1"/>
                </a:solidFill>
                <a:latin typeface="Franklin Gothic Book"/>
                <a:cs typeface="Franklin Gothic Book"/>
              </a:rPr>
              <a:t>n</a:t>
            </a:r>
            <a:r>
              <a:rPr sz="900" spc="5" dirty="0">
                <a:solidFill>
                  <a:srgbClr val="70A5A1"/>
                </a:solidFill>
                <a:latin typeface="Franklin Gothic Book"/>
                <a:cs typeface="Franklin Gothic Book"/>
              </a:rPr>
              <a:t>io</a:t>
            </a:r>
            <a:r>
              <a:rPr sz="900" dirty="0">
                <a:solidFill>
                  <a:srgbClr val="70A5A1"/>
                </a:solidFill>
                <a:latin typeface="Franklin Gothic Book"/>
                <a:cs typeface="Franklin Gothic Book"/>
              </a:rPr>
              <a:t>n</a:t>
            </a:r>
            <a:r>
              <a:rPr sz="900" spc="5" dirty="0">
                <a:solidFill>
                  <a:srgbClr val="70A5A1"/>
                </a:solidFill>
                <a:latin typeface="Franklin Gothic Book"/>
                <a:cs typeface="Franklin Gothic Book"/>
              </a:rPr>
              <a:t>'s</a:t>
            </a:r>
            <a:r>
              <a:rPr sz="900" spc="-10" dirty="0">
                <a:solidFill>
                  <a:srgbClr val="70A5A1"/>
                </a:solidFill>
                <a:latin typeface="Franklin Gothic Book"/>
                <a:cs typeface="Franklin Gothic Book"/>
              </a:rPr>
              <a:t> </a:t>
            </a:r>
            <a:r>
              <a:rPr sz="900" dirty="0">
                <a:solidFill>
                  <a:srgbClr val="70A5A1"/>
                </a:solidFill>
                <a:latin typeface="Franklin Gothic Book"/>
                <a:cs typeface="Franklin Gothic Book"/>
              </a:rPr>
              <a:t>1</a:t>
            </a:r>
            <a:r>
              <a:rPr sz="900" spc="10" dirty="0">
                <a:solidFill>
                  <a:srgbClr val="70A5A1"/>
                </a:solidFill>
                <a:latin typeface="Franklin Gothic Book"/>
                <a:cs typeface="Franklin Gothic Book"/>
              </a:rPr>
              <a:t>1</a:t>
            </a:r>
            <a:r>
              <a:rPr sz="900" baseline="27777" dirty="0">
                <a:solidFill>
                  <a:srgbClr val="70A5A1"/>
                </a:solidFill>
                <a:latin typeface="Franklin Gothic Book"/>
                <a:cs typeface="Franklin Gothic Book"/>
              </a:rPr>
              <a:t>th</a:t>
            </a:r>
            <a:r>
              <a:rPr sz="900" spc="89" baseline="27777" dirty="0">
                <a:solidFill>
                  <a:srgbClr val="70A5A1"/>
                </a:solidFill>
                <a:latin typeface="Franklin Gothic Book"/>
                <a:cs typeface="Franklin Gothic Book"/>
              </a:rPr>
              <a:t> </a:t>
            </a:r>
            <a:r>
              <a:rPr sz="900" spc="5" dirty="0">
                <a:solidFill>
                  <a:srgbClr val="70A5A1"/>
                </a:solidFill>
                <a:latin typeface="Franklin Gothic Book"/>
                <a:cs typeface="Franklin Gothic Book"/>
              </a:rPr>
              <a:t>E</a:t>
            </a:r>
            <a:r>
              <a:rPr sz="900" dirty="0">
                <a:solidFill>
                  <a:srgbClr val="70A5A1"/>
                </a:solidFill>
                <a:latin typeface="Franklin Gothic Book"/>
                <a:cs typeface="Franklin Gothic Book"/>
              </a:rPr>
              <a:t>D</a:t>
            </a:r>
            <a:r>
              <a:rPr sz="900" spc="5" dirty="0">
                <a:solidFill>
                  <a:srgbClr val="70A5A1"/>
                </a:solidFill>
                <a:latin typeface="Franklin Gothic Book"/>
                <a:cs typeface="Franklin Gothic Book"/>
              </a:rPr>
              <a:t>F.</a:t>
            </a:r>
            <a:endParaRPr sz="900" dirty="0">
              <a:latin typeface="Franklin Gothic Book"/>
              <a:cs typeface="Franklin Gothic Book"/>
            </a:endParaRPr>
          </a:p>
        </p:txBody>
      </p:sp>
      <p:sp>
        <p:nvSpPr>
          <p:cNvPr id="2" name="Title 1"/>
          <p:cNvSpPr>
            <a:spLocks noGrp="1"/>
          </p:cNvSpPr>
          <p:nvPr>
            <p:ph type="title"/>
          </p:nvPr>
        </p:nvSpPr>
        <p:spPr>
          <a:xfrm>
            <a:off x="685801" y="421079"/>
            <a:ext cx="10515600" cy="562965"/>
          </a:xfrm>
        </p:spPr>
        <p:txBody>
          <a:bodyPr>
            <a:normAutofit fontScale="90000"/>
          </a:bodyPr>
          <a:lstStyle/>
          <a:p>
            <a:r>
              <a:rPr lang="en-GB" dirty="0"/>
              <a:t>Le Fonds </a:t>
            </a:r>
            <a:r>
              <a:rPr lang="en-GB" dirty="0" err="1"/>
              <a:t>d’Action</a:t>
            </a:r>
            <a:r>
              <a:rPr lang="en-GB" dirty="0"/>
              <a:t> BIOPAMA</a:t>
            </a:r>
          </a:p>
        </p:txBody>
      </p:sp>
      <p:sp>
        <p:nvSpPr>
          <p:cNvPr id="6" name="Content Placeholder 5"/>
          <p:cNvSpPr>
            <a:spLocks noGrp="1"/>
          </p:cNvSpPr>
          <p:nvPr>
            <p:ph idx="1"/>
          </p:nvPr>
        </p:nvSpPr>
        <p:spPr>
          <a:xfrm>
            <a:off x="685801" y="1227198"/>
            <a:ext cx="10515600" cy="4757965"/>
          </a:xfrm>
        </p:spPr>
        <p:txBody>
          <a:bodyPr>
            <a:normAutofit/>
          </a:bodyPr>
          <a:lstStyle/>
          <a:p>
            <a:r>
              <a:rPr lang="fr-FR" sz="2400" dirty="0"/>
              <a:t>Budget global : 21 millions d'euros </a:t>
            </a:r>
          </a:p>
          <a:p>
            <a:r>
              <a:rPr lang="fr-FR" sz="2400" dirty="0"/>
              <a:t>Portée : zones prioritaires dans 79 pays ACP/6 régions </a:t>
            </a:r>
            <a:endParaRPr lang="en-GB" dirty="0"/>
          </a:p>
          <a:p>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1893399300"/>
              </p:ext>
            </p:extLst>
          </p:nvPr>
        </p:nvGraphicFramePr>
        <p:xfrm>
          <a:off x="685801" y="2190623"/>
          <a:ext cx="10969751" cy="3415214"/>
        </p:xfrm>
        <a:graphic>
          <a:graphicData uri="http://schemas.openxmlformats.org/drawingml/2006/table">
            <a:tbl>
              <a:tblPr firstRow="1" bandRow="1">
                <a:tableStyleId>{5C22544A-7EE6-4342-B048-85BDC9FD1C3A}</a:tableStyleId>
              </a:tblPr>
              <a:tblGrid>
                <a:gridCol w="2825495">
                  <a:extLst>
                    <a:ext uri="{9D8B030D-6E8A-4147-A177-3AD203B41FA5}">
                      <a16:colId xmlns:a16="http://schemas.microsoft.com/office/drawing/2014/main" val="1272424157"/>
                    </a:ext>
                  </a:extLst>
                </a:gridCol>
                <a:gridCol w="3519018">
                  <a:extLst>
                    <a:ext uri="{9D8B030D-6E8A-4147-A177-3AD203B41FA5}">
                      <a16:colId xmlns:a16="http://schemas.microsoft.com/office/drawing/2014/main" val="305887079"/>
                    </a:ext>
                  </a:extLst>
                </a:gridCol>
                <a:gridCol w="2123565">
                  <a:extLst>
                    <a:ext uri="{9D8B030D-6E8A-4147-A177-3AD203B41FA5}">
                      <a16:colId xmlns:a16="http://schemas.microsoft.com/office/drawing/2014/main" val="774841083"/>
                    </a:ext>
                  </a:extLst>
                </a:gridCol>
                <a:gridCol w="2501673">
                  <a:extLst>
                    <a:ext uri="{9D8B030D-6E8A-4147-A177-3AD203B41FA5}">
                      <a16:colId xmlns:a16="http://schemas.microsoft.com/office/drawing/2014/main" val="3886088083"/>
                    </a:ext>
                  </a:extLst>
                </a:gridCol>
              </a:tblGrid>
              <a:tr h="485808">
                <a:tc>
                  <a:txBody>
                    <a:bodyPr/>
                    <a:lstStyle/>
                    <a:p>
                      <a:pPr algn="ctr"/>
                      <a:r>
                        <a:rPr lang="en-GB" sz="2000" dirty="0">
                          <a:latin typeface="Helvetica Neue Light"/>
                        </a:rPr>
                        <a:t>Type de subvention</a:t>
                      </a:r>
                    </a:p>
                  </a:txBody>
                  <a:tcPr anchor="ctr"/>
                </a:tc>
                <a:tc>
                  <a:txBody>
                    <a:bodyPr/>
                    <a:lstStyle/>
                    <a:p>
                      <a:pPr algn="ctr"/>
                      <a:r>
                        <a:rPr lang="en-GB" sz="2000" dirty="0">
                          <a:latin typeface="Helvetica Neue Light"/>
                        </a:rPr>
                        <a:t>Budget maximal</a:t>
                      </a:r>
                    </a:p>
                  </a:txBody>
                  <a:tcPr anchor="ctr"/>
                </a:tc>
                <a:tc>
                  <a:txBody>
                    <a:bodyPr/>
                    <a:lstStyle/>
                    <a:p>
                      <a:pPr algn="ctr"/>
                      <a:r>
                        <a:rPr lang="en-GB" sz="2000" dirty="0">
                          <a:latin typeface="Helvetica Neue Light"/>
                        </a:rPr>
                        <a:t>Durée </a:t>
                      </a:r>
                      <a:r>
                        <a:rPr lang="en-GB" sz="2000" dirty="0" err="1">
                          <a:latin typeface="Helvetica Neue Light"/>
                        </a:rPr>
                        <a:t>maximale</a:t>
                      </a:r>
                      <a:endParaRPr lang="en-GB" sz="2000" dirty="0">
                        <a:latin typeface="Helvetica Neue Light"/>
                      </a:endParaRPr>
                    </a:p>
                  </a:txBody>
                  <a:tcPr anchor="ctr"/>
                </a:tc>
                <a:tc>
                  <a:txBody>
                    <a:bodyPr/>
                    <a:lstStyle/>
                    <a:p>
                      <a:pPr algn="ctr"/>
                      <a:r>
                        <a:rPr lang="fr-BE" sz="2000" dirty="0">
                          <a:latin typeface="Helvetica Neue Light"/>
                        </a:rPr>
                        <a:t>N</a:t>
                      </a:r>
                      <a:r>
                        <a:rPr lang="en-GB" sz="2000" dirty="0" err="1">
                          <a:latin typeface="Helvetica Neue Light"/>
                        </a:rPr>
                        <a:t>iveau</a:t>
                      </a:r>
                      <a:r>
                        <a:rPr lang="en-GB" sz="2000" dirty="0">
                          <a:latin typeface="Helvetica Neue Light"/>
                        </a:rPr>
                        <a:t> </a:t>
                      </a:r>
                      <a:r>
                        <a:rPr lang="en-GB" sz="2000" dirty="0" err="1">
                          <a:latin typeface="Helvetica Neue Light"/>
                        </a:rPr>
                        <a:t>d’intervention</a:t>
                      </a:r>
                      <a:endParaRPr lang="en-GB" sz="2000" dirty="0">
                        <a:latin typeface="Helvetica Neue Light"/>
                      </a:endParaRPr>
                    </a:p>
                  </a:txBody>
                  <a:tcPr anchor="ctr"/>
                </a:tc>
                <a:extLst>
                  <a:ext uri="{0D108BD9-81ED-4DB2-BD59-A6C34878D82A}">
                    <a16:rowId xmlns:a16="http://schemas.microsoft.com/office/drawing/2014/main" val="2640941618"/>
                  </a:ext>
                </a:extLst>
              </a:tr>
              <a:tr h="960040">
                <a:tc>
                  <a:txBody>
                    <a:bodyPr/>
                    <a:lstStyle/>
                    <a:p>
                      <a:r>
                        <a:rPr lang="en-GB" sz="1800" dirty="0">
                          <a:latin typeface="Helvetica Neue Light"/>
                        </a:rPr>
                        <a:t>Petites subventions techniques pour des </a:t>
                      </a:r>
                      <a:r>
                        <a:rPr lang="en-GB" sz="1800" dirty="0" err="1">
                          <a:latin typeface="Helvetica Neue Light"/>
                        </a:rPr>
                        <a:t>évaluations</a:t>
                      </a:r>
                      <a:r>
                        <a:rPr lang="en-GB" sz="1800" dirty="0">
                          <a:latin typeface="Helvetica Neue Light"/>
                        </a:rPr>
                        <a:t> </a:t>
                      </a:r>
                      <a:r>
                        <a:rPr lang="fr-BE" sz="1800" dirty="0">
                          <a:latin typeface="Helvetica Neue Light"/>
                        </a:rPr>
                        <a:t>(STGA)</a:t>
                      </a:r>
                      <a:endParaRPr lang="en-GB" sz="1800" dirty="0">
                        <a:latin typeface="Helvetica Neue Light"/>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0" dirty="0"/>
                        <a:t>≤  </a:t>
                      </a:r>
                      <a:r>
                        <a:rPr lang="en-US" sz="1800" b="0" dirty="0">
                          <a:solidFill>
                            <a:schemeClr val="tx1"/>
                          </a:solidFill>
                          <a:latin typeface="Helvetica Neue Light"/>
                        </a:rPr>
                        <a:t>€</a:t>
                      </a:r>
                      <a:r>
                        <a:rPr lang="en-GB" b="0" dirty="0"/>
                        <a:t>20,000</a:t>
                      </a:r>
                      <a:endParaRPr lang="en-GB" sz="1800" b="0" dirty="0">
                        <a:solidFill>
                          <a:schemeClr val="tx1"/>
                        </a:solidFill>
                        <a:latin typeface="Helvetica Neue Light"/>
                      </a:endParaRPr>
                    </a:p>
                  </a:txBody>
                  <a:tcPr anchor="ctr"/>
                </a:tc>
                <a:tc>
                  <a:txBody>
                    <a:bodyPr/>
                    <a:lstStyle/>
                    <a:p>
                      <a:r>
                        <a:rPr lang="fr-BE" sz="1800" dirty="0">
                          <a:latin typeface="Helvetica Neue Light"/>
                        </a:rPr>
                        <a:t>5 mois</a:t>
                      </a:r>
                      <a:endParaRPr lang="en-GB" sz="1800" dirty="0">
                        <a:latin typeface="Helvetica Neue Light"/>
                      </a:endParaRPr>
                    </a:p>
                  </a:txBody>
                  <a:tcPr anchor="ctr"/>
                </a:tc>
                <a:tc>
                  <a:txBody>
                    <a:bodyPr/>
                    <a:lstStyle/>
                    <a:p>
                      <a:r>
                        <a:rPr lang="fr-BE" sz="1800" dirty="0">
                          <a:solidFill>
                            <a:schemeClr val="tx1"/>
                          </a:solidFill>
                          <a:latin typeface="Helvetica Neue Light"/>
                        </a:rPr>
                        <a:t>Site ou système</a:t>
                      </a:r>
                      <a:endParaRPr lang="en-GB" sz="1800" dirty="0">
                        <a:solidFill>
                          <a:schemeClr val="tx1"/>
                        </a:solidFill>
                        <a:latin typeface="Helvetica Neue Light"/>
                      </a:endParaRPr>
                    </a:p>
                  </a:txBody>
                  <a:tcPr anchor="ctr"/>
                </a:tc>
                <a:extLst>
                  <a:ext uri="{0D108BD9-81ED-4DB2-BD59-A6C34878D82A}">
                    <a16:rowId xmlns:a16="http://schemas.microsoft.com/office/drawing/2014/main" val="2161845588"/>
                  </a:ext>
                </a:extLst>
              </a:tr>
              <a:tr h="664643">
                <a:tc>
                  <a:txBody>
                    <a:bodyPr/>
                    <a:lstStyle/>
                    <a:p>
                      <a:r>
                        <a:rPr lang="en-GB" sz="1800" dirty="0">
                          <a:latin typeface="Helvetica Neue Light"/>
                        </a:rPr>
                        <a:t>Subventions </a:t>
                      </a:r>
                      <a:r>
                        <a:rPr lang="en-GB" sz="1800" dirty="0" err="1">
                          <a:latin typeface="Helvetica Neue Light"/>
                        </a:rPr>
                        <a:t>d’intervention</a:t>
                      </a:r>
                      <a:r>
                        <a:rPr lang="en-GB" sz="1800" dirty="0">
                          <a:latin typeface="Helvetica Neue Light"/>
                        </a:rPr>
                        <a:t> </a:t>
                      </a:r>
                      <a:r>
                        <a:rPr lang="en-GB" sz="1800" dirty="0" err="1">
                          <a:latin typeface="Helvetica Neue Light"/>
                        </a:rPr>
                        <a:t>rapide</a:t>
                      </a:r>
                      <a:r>
                        <a:rPr lang="en-GB" sz="1800" dirty="0">
                          <a:latin typeface="Helvetica Neue Light"/>
                        </a:rPr>
                        <a:t> (RRG)</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Helvetica Neue Light"/>
                        </a:rPr>
                        <a:t>≤ €50,000 </a:t>
                      </a:r>
                      <a:endParaRPr lang="en-GB" sz="1800" dirty="0">
                        <a:solidFill>
                          <a:schemeClr val="tx1"/>
                        </a:solidFill>
                        <a:latin typeface="Helvetica Neue Light"/>
                      </a:endParaRPr>
                    </a:p>
                  </a:txBody>
                  <a:tcPr anchor="ctr"/>
                </a:tc>
                <a:tc>
                  <a:txBody>
                    <a:bodyPr/>
                    <a:lstStyle/>
                    <a:p>
                      <a:r>
                        <a:rPr lang="en-GB" sz="1800" dirty="0">
                          <a:latin typeface="Helvetica Neue Light"/>
                        </a:rPr>
                        <a:t>12 </a:t>
                      </a:r>
                      <a:r>
                        <a:rPr lang="en-GB" sz="1800" dirty="0" err="1">
                          <a:latin typeface="Helvetica Neue Light"/>
                        </a:rPr>
                        <a:t>mois</a:t>
                      </a:r>
                      <a:endParaRPr lang="en-GB" sz="1800" dirty="0">
                        <a:latin typeface="Helvetica Neue Light"/>
                      </a:endParaRPr>
                    </a:p>
                  </a:txBody>
                  <a:tcPr anchor="ctr"/>
                </a:tc>
                <a:tc>
                  <a:txBody>
                    <a:bodyPr/>
                    <a:lstStyle/>
                    <a:p>
                      <a:r>
                        <a:rPr lang="en-GB" sz="1800" dirty="0">
                          <a:solidFill>
                            <a:schemeClr val="tx1"/>
                          </a:solidFill>
                          <a:latin typeface="Helvetica Neue Light"/>
                        </a:rPr>
                        <a:t>Local</a:t>
                      </a:r>
                    </a:p>
                  </a:txBody>
                  <a:tcPr anchor="ctr"/>
                </a:tc>
                <a:extLst>
                  <a:ext uri="{0D108BD9-81ED-4DB2-BD59-A6C34878D82A}">
                    <a16:rowId xmlns:a16="http://schemas.microsoft.com/office/drawing/2014/main" val="3299907512"/>
                  </a:ext>
                </a:extLst>
              </a:tr>
              <a:tr h="664643">
                <a:tc>
                  <a:txBody>
                    <a:bodyPr/>
                    <a:lstStyle/>
                    <a:p>
                      <a:r>
                        <a:rPr lang="en-GB" sz="1800" dirty="0">
                          <a:latin typeface="Helvetica Neue Light"/>
                        </a:rPr>
                        <a:t>Petites subventions techniques (STG)</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Helvetica Neue Light"/>
                        </a:rPr>
                        <a:t>&gt; €20,000 and ≤ €100,000 </a:t>
                      </a:r>
                      <a:endParaRPr lang="en-GB" sz="1800" dirty="0">
                        <a:latin typeface="Helvetica Neue Light"/>
                      </a:endParaRPr>
                    </a:p>
                  </a:txBody>
                  <a:tcPr anchor="ctr"/>
                </a:tc>
                <a:tc>
                  <a:txBody>
                    <a:bodyPr/>
                    <a:lstStyle/>
                    <a:p>
                      <a:r>
                        <a:rPr lang="en-GB" sz="1800" dirty="0">
                          <a:latin typeface="Helvetica Neue Light"/>
                        </a:rPr>
                        <a:t>12-24 </a:t>
                      </a:r>
                      <a:r>
                        <a:rPr lang="en-GB" sz="1800" dirty="0" err="1">
                          <a:latin typeface="Helvetica Neue Light"/>
                        </a:rPr>
                        <a:t>mois</a:t>
                      </a:r>
                      <a:endParaRPr lang="en-GB" sz="1800" dirty="0">
                        <a:latin typeface="Helvetica Neue Light"/>
                      </a:endParaRPr>
                    </a:p>
                  </a:txBody>
                  <a:tcPr anchor="ctr"/>
                </a:tc>
                <a:tc>
                  <a:txBody>
                    <a:bodyPr/>
                    <a:lstStyle/>
                    <a:p>
                      <a:r>
                        <a:rPr lang="en-GB" sz="1800" dirty="0">
                          <a:solidFill>
                            <a:schemeClr val="tx1"/>
                          </a:solidFill>
                          <a:latin typeface="Helvetica Neue Light"/>
                        </a:rPr>
                        <a:t>Local / national</a:t>
                      </a:r>
                    </a:p>
                  </a:txBody>
                  <a:tcPr anchor="ctr"/>
                </a:tc>
                <a:extLst>
                  <a:ext uri="{0D108BD9-81ED-4DB2-BD59-A6C34878D82A}">
                    <a16:rowId xmlns:a16="http://schemas.microsoft.com/office/drawing/2014/main" val="1318457045"/>
                  </a:ext>
                </a:extLst>
              </a:tr>
              <a:tr h="485808">
                <a:tc>
                  <a:txBody>
                    <a:bodyPr/>
                    <a:lstStyle/>
                    <a:p>
                      <a:r>
                        <a:rPr lang="en-GB" sz="1800" b="0" dirty="0">
                          <a:latin typeface="Helvetica Neue Light"/>
                        </a:rPr>
                        <a:t>Subventions </a:t>
                      </a:r>
                      <a:r>
                        <a:rPr lang="en-GB" sz="1800" b="0" dirty="0" err="1">
                          <a:latin typeface="Helvetica Neue Light"/>
                        </a:rPr>
                        <a:t>moyennes</a:t>
                      </a:r>
                      <a:r>
                        <a:rPr lang="en-GB" sz="1800" b="0" dirty="0">
                          <a:latin typeface="Helvetica Neue Light"/>
                        </a:rPr>
                        <a:t> (MG)</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Helvetica Neue Light"/>
                        </a:rPr>
                        <a:t>&gt; €100,000 and ≤ €200,000</a:t>
                      </a:r>
                      <a:endParaRPr lang="en-GB" sz="1800" b="0" dirty="0">
                        <a:solidFill>
                          <a:schemeClr val="tx1"/>
                        </a:solidFill>
                        <a:latin typeface="Helvetica Neue Light"/>
                      </a:endParaRPr>
                    </a:p>
                  </a:txBody>
                  <a:tcPr anchor="ctr"/>
                </a:tc>
                <a:tc>
                  <a:txBody>
                    <a:bodyPr/>
                    <a:lstStyle/>
                    <a:p>
                      <a:r>
                        <a:rPr lang="en-GB" sz="1800" b="0" dirty="0">
                          <a:latin typeface="Helvetica Neue Light"/>
                        </a:rPr>
                        <a:t>24 </a:t>
                      </a:r>
                      <a:r>
                        <a:rPr lang="en-GB" sz="1800" b="0" dirty="0" err="1">
                          <a:latin typeface="Helvetica Neue Light"/>
                        </a:rPr>
                        <a:t>mois</a:t>
                      </a:r>
                      <a:endParaRPr lang="en-GB" sz="1800" b="0" dirty="0">
                        <a:latin typeface="Helvetica Neue Light"/>
                      </a:endParaRPr>
                    </a:p>
                  </a:txBody>
                  <a:tcPr anchor="ctr"/>
                </a:tc>
                <a:tc>
                  <a:txBody>
                    <a:bodyPr/>
                    <a:lstStyle/>
                    <a:p>
                      <a:r>
                        <a:rPr lang="en-GB" sz="1800" b="0" dirty="0">
                          <a:solidFill>
                            <a:schemeClr val="tx1"/>
                          </a:solidFill>
                          <a:latin typeface="Helvetica Neue Light"/>
                        </a:rPr>
                        <a:t>National / </a:t>
                      </a:r>
                      <a:r>
                        <a:rPr lang="en-GB" sz="1800" b="0" dirty="0" err="1">
                          <a:solidFill>
                            <a:schemeClr val="tx1"/>
                          </a:solidFill>
                          <a:latin typeface="Helvetica Neue Light"/>
                        </a:rPr>
                        <a:t>régional</a:t>
                      </a:r>
                      <a:endParaRPr lang="en-GB" sz="1800" b="0" dirty="0">
                        <a:solidFill>
                          <a:schemeClr val="tx1"/>
                        </a:solidFill>
                        <a:latin typeface="Helvetica Neue Light"/>
                      </a:endParaRPr>
                    </a:p>
                  </a:txBody>
                  <a:tcPr anchor="ctr"/>
                </a:tc>
                <a:extLst>
                  <a:ext uri="{0D108BD9-81ED-4DB2-BD59-A6C34878D82A}">
                    <a16:rowId xmlns:a16="http://schemas.microsoft.com/office/drawing/2014/main" val="1511315628"/>
                  </a:ext>
                </a:extLst>
              </a:tr>
            </a:tbl>
          </a:graphicData>
        </a:graphic>
      </p:graphicFrame>
    </p:spTree>
    <p:extLst>
      <p:ext uri="{BB962C8B-B14F-4D97-AF65-F5344CB8AC3E}">
        <p14:creationId xmlns:p14="http://schemas.microsoft.com/office/powerpoint/2010/main" val="3804767170"/>
      </p:ext>
    </p:extLst>
  </p:cSld>
  <p:clrMapOvr>
    <a:masterClrMapping/>
  </p:clrMapOvr>
  <mc:AlternateContent xmlns:mc="http://schemas.openxmlformats.org/markup-compatibility/2006" xmlns:p14="http://schemas.microsoft.com/office/powerpoint/2010/main">
    <mc:Choice Requires="p14">
      <p:transition spd="slow" p14:dur="2000" advTm="62817"/>
    </mc:Choice>
    <mc:Fallback xmlns="">
      <p:transition spd="slow" advTm="6281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endParaRPr lang="en-GB"/>
          </a:p>
        </p:txBody>
      </p:sp>
      <p:graphicFrame>
        <p:nvGraphicFramePr>
          <p:cNvPr id="4" name="Table 3">
            <a:extLst>
              <a:ext uri="{FF2B5EF4-FFF2-40B4-BE49-F238E27FC236}">
                <a16:creationId xmlns:a16="http://schemas.microsoft.com/office/drawing/2014/main" id="{C0789186-8B00-4765-BB79-9C0AA3558A7A}"/>
              </a:ext>
            </a:extLst>
          </p:cNvPr>
          <p:cNvGraphicFramePr>
            <a:graphicFrameLocks noGrp="1"/>
          </p:cNvGraphicFramePr>
          <p:nvPr>
            <p:extLst>
              <p:ext uri="{D42A27DB-BD31-4B8C-83A1-F6EECF244321}">
                <p14:modId xmlns:p14="http://schemas.microsoft.com/office/powerpoint/2010/main" val="2013463315"/>
              </p:ext>
            </p:extLst>
          </p:nvPr>
        </p:nvGraphicFramePr>
        <p:xfrm>
          <a:off x="765463" y="1466850"/>
          <a:ext cx="10661075" cy="4435289"/>
        </p:xfrm>
        <a:graphic>
          <a:graphicData uri="http://schemas.openxmlformats.org/drawingml/2006/table">
            <a:tbl>
              <a:tblPr firstRow="1" firstCol="1" bandRow="1">
                <a:tableStyleId>{7DF18680-E054-41AD-8BC1-D1AEF772440D}</a:tableStyleId>
              </a:tblPr>
              <a:tblGrid>
                <a:gridCol w="2186889">
                  <a:extLst>
                    <a:ext uri="{9D8B030D-6E8A-4147-A177-3AD203B41FA5}">
                      <a16:colId xmlns:a16="http://schemas.microsoft.com/office/drawing/2014/main" val="2797977769"/>
                    </a:ext>
                  </a:extLst>
                </a:gridCol>
                <a:gridCol w="1489718">
                  <a:extLst>
                    <a:ext uri="{9D8B030D-6E8A-4147-A177-3AD203B41FA5}">
                      <a16:colId xmlns:a16="http://schemas.microsoft.com/office/drawing/2014/main" val="2450507902"/>
                    </a:ext>
                  </a:extLst>
                </a:gridCol>
                <a:gridCol w="6984468">
                  <a:extLst>
                    <a:ext uri="{9D8B030D-6E8A-4147-A177-3AD203B41FA5}">
                      <a16:colId xmlns:a16="http://schemas.microsoft.com/office/drawing/2014/main" val="2052236135"/>
                    </a:ext>
                  </a:extLst>
                </a:gridCol>
              </a:tblGrid>
              <a:tr h="662396">
                <a:tc>
                  <a:txBody>
                    <a:bodyPr/>
                    <a:lstStyle/>
                    <a:p>
                      <a:pPr algn="l"/>
                      <a:r>
                        <a:rPr lang="en-GB" sz="2000" dirty="0">
                          <a:latin typeface="Helvetica Neue Light"/>
                        </a:rPr>
                        <a:t>Type de subvention</a:t>
                      </a:r>
                    </a:p>
                  </a:txBody>
                  <a:tcPr marL="68580" marR="68580" marT="0" marB="0"/>
                </a:tc>
                <a:tc>
                  <a:txBody>
                    <a:bodyPr/>
                    <a:lstStyle/>
                    <a:p>
                      <a:pPr algn="l">
                        <a:spcAft>
                          <a:spcPts val="0"/>
                        </a:spcAft>
                      </a:pPr>
                      <a:r>
                        <a:rPr lang="en-029" sz="2000" dirty="0">
                          <a:effectLst/>
                        </a:rPr>
                        <a:t>No. de subventions</a:t>
                      </a:r>
                      <a:endParaRPr lang="en-GB" sz="2000" b="1"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spcAft>
                          <a:spcPts val="0"/>
                        </a:spcAft>
                      </a:pPr>
                      <a:r>
                        <a:rPr lang="fr-BE" sz="2000" b="1" dirty="0">
                          <a:effectLst/>
                          <a:latin typeface="Franklin Gothic Book" panose="020B0503020102020204" pitchFamily="34" charset="0"/>
                          <a:ea typeface="Calibri" panose="020F0502020204030204" pitchFamily="34" charset="0"/>
                          <a:cs typeface="Times New Roman" panose="02020603050405020304" pitchFamily="18" charset="0"/>
                        </a:rPr>
                        <a:t>P</a:t>
                      </a:r>
                      <a:r>
                        <a:rPr lang="en-GB" sz="2000" b="1" dirty="0" err="1">
                          <a:effectLst/>
                          <a:latin typeface="Franklin Gothic Book" panose="020B0503020102020204" pitchFamily="34" charset="0"/>
                          <a:ea typeface="Calibri" panose="020F0502020204030204" pitchFamily="34" charset="0"/>
                          <a:cs typeface="Times New Roman" panose="02020603050405020304" pitchFamily="18" charset="0"/>
                        </a:rPr>
                        <a:t>ays</a:t>
                      </a:r>
                      <a:endParaRPr lang="en-GB" sz="2000" b="1"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10458163"/>
                  </a:ext>
                </a:extLst>
              </a:tr>
              <a:tr h="780924">
                <a:tc>
                  <a:txBody>
                    <a:bodyPr/>
                    <a:lstStyle/>
                    <a:p>
                      <a:pPr algn="just">
                        <a:spcAft>
                          <a:spcPts val="0"/>
                        </a:spcAft>
                      </a:pPr>
                      <a:r>
                        <a:rPr lang="en-029" sz="2400" dirty="0">
                          <a:effectLst/>
                        </a:rPr>
                        <a:t>MGs</a:t>
                      </a:r>
                      <a:endParaRPr lang="en-GB" sz="2400" b="1"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029" sz="2400" kern="1200" dirty="0">
                          <a:effectLst/>
                        </a:rPr>
                        <a:t> 7</a:t>
                      </a:r>
                      <a:endParaRPr lang="en-GB" sz="2400" b="0" kern="1200" dirty="0">
                        <a:solidFill>
                          <a:schemeClr val="tx1"/>
                        </a:solidFill>
                        <a:effectLst/>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t>Kenya, Madagascar, Namibie, Rwanda, Tanzanie, Zambie, Zimbabwe </a:t>
                      </a:r>
                      <a:endParaRPr lang="en-029" sz="2400" kern="1200" dirty="0">
                        <a:effectLst/>
                      </a:endParaRPr>
                    </a:p>
                  </a:txBody>
                  <a:tcPr marL="68580" marR="68580" marT="0" marB="0"/>
                </a:tc>
                <a:extLst>
                  <a:ext uri="{0D108BD9-81ED-4DB2-BD59-A6C34878D82A}">
                    <a16:rowId xmlns:a16="http://schemas.microsoft.com/office/drawing/2014/main" val="3406942581"/>
                  </a:ext>
                </a:extLst>
              </a:tr>
              <a:tr h="755847">
                <a:tc>
                  <a:txBody>
                    <a:bodyPr/>
                    <a:lstStyle/>
                    <a:p>
                      <a:pPr algn="just">
                        <a:spcAft>
                          <a:spcPts val="0"/>
                        </a:spcAft>
                      </a:pPr>
                      <a:r>
                        <a:rPr lang="en-029" sz="2400" dirty="0">
                          <a:effectLst/>
                        </a:rPr>
                        <a:t>RRGs</a:t>
                      </a:r>
                      <a:endParaRPr lang="en-GB" sz="2400" b="1"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just" defTabSz="914400" rtl="0" eaLnBrk="1" latinLnBrk="0" hangingPunct="1">
                        <a:spcAft>
                          <a:spcPts val="0"/>
                        </a:spcAft>
                      </a:pPr>
                      <a:r>
                        <a:rPr lang="en-029" sz="2400" kern="1200" dirty="0">
                          <a:effectLst/>
                        </a:rPr>
                        <a:t> 14</a:t>
                      </a:r>
                      <a:endParaRPr lang="en-GB" sz="2400" b="0" kern="1200" dirty="0">
                        <a:solidFill>
                          <a:schemeClr val="tx1"/>
                        </a:solidFill>
                        <a:effectLst/>
                        <a:latin typeface="+mn-lt"/>
                        <a:ea typeface="+mn-ea"/>
                        <a:cs typeface="+mn-cs"/>
                      </a:endParaRPr>
                    </a:p>
                  </a:txBody>
                  <a:tcPr marL="68580" marR="68580"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2400" dirty="0"/>
                        <a:t>Kenya, Madagascar, Mozambique, Namibie, Rwanda, Seychelles, Tanzanie, Ouganda </a:t>
                      </a:r>
                      <a:endParaRPr lang="en-029" sz="2400" kern="1200" dirty="0">
                        <a:effectLst/>
                      </a:endParaRPr>
                    </a:p>
                  </a:txBody>
                  <a:tcPr marL="68580" marR="68580" marT="0" marB="0"/>
                </a:tc>
                <a:extLst>
                  <a:ext uri="{0D108BD9-81ED-4DB2-BD59-A6C34878D82A}">
                    <a16:rowId xmlns:a16="http://schemas.microsoft.com/office/drawing/2014/main" val="937916066"/>
                  </a:ext>
                </a:extLst>
              </a:tr>
              <a:tr h="739763">
                <a:tc>
                  <a:txBody>
                    <a:bodyPr/>
                    <a:lstStyle/>
                    <a:p>
                      <a:pPr algn="just">
                        <a:spcAft>
                          <a:spcPts val="0"/>
                        </a:spcAft>
                      </a:pPr>
                      <a:r>
                        <a:rPr lang="en-029" sz="2400">
                          <a:effectLst/>
                        </a:rPr>
                        <a:t>STGs</a:t>
                      </a:r>
                      <a:endParaRPr lang="en-GB" sz="2400" b="1">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just" defTabSz="914400" rtl="0" eaLnBrk="1" latinLnBrk="0" hangingPunct="1">
                        <a:spcAft>
                          <a:spcPts val="0"/>
                        </a:spcAft>
                      </a:pPr>
                      <a:r>
                        <a:rPr lang="en-029" sz="2400" kern="1200" dirty="0">
                          <a:effectLst/>
                        </a:rPr>
                        <a:t> 5</a:t>
                      </a:r>
                      <a:endParaRPr lang="en-GB" sz="2400" b="0" kern="1200" dirty="0">
                        <a:solidFill>
                          <a:schemeClr val="tx1"/>
                        </a:solidFill>
                        <a:effectLst/>
                        <a:latin typeface="+mn-lt"/>
                        <a:ea typeface="+mn-ea"/>
                        <a:cs typeface="+mn-cs"/>
                      </a:endParaRPr>
                    </a:p>
                  </a:txBody>
                  <a:tcPr marL="68580" marR="68580"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029" sz="2400" kern="1200" dirty="0">
                          <a:effectLst/>
                        </a:rPr>
                        <a:t>Kenya, Madagascar,</a:t>
                      </a:r>
                      <a:r>
                        <a:rPr lang="en-029" sz="2400" kern="1200" baseline="0" dirty="0">
                          <a:effectLst/>
                        </a:rPr>
                        <a:t> </a:t>
                      </a:r>
                      <a:r>
                        <a:rPr lang="en-029" sz="2400" kern="1200" dirty="0">
                          <a:effectLst/>
                        </a:rPr>
                        <a:t>Mauritius, Seychelles</a:t>
                      </a:r>
                    </a:p>
                  </a:txBody>
                  <a:tcPr marL="68580" marR="68580" marT="0" marB="0"/>
                </a:tc>
                <a:extLst>
                  <a:ext uri="{0D108BD9-81ED-4DB2-BD59-A6C34878D82A}">
                    <a16:rowId xmlns:a16="http://schemas.microsoft.com/office/drawing/2014/main" val="1433417702"/>
                  </a:ext>
                </a:extLst>
              </a:tr>
              <a:tr h="764839">
                <a:tc>
                  <a:txBody>
                    <a:bodyPr/>
                    <a:lstStyle/>
                    <a:p>
                      <a:pPr algn="just">
                        <a:spcAft>
                          <a:spcPts val="0"/>
                        </a:spcAft>
                      </a:pPr>
                      <a:r>
                        <a:rPr lang="en-029" sz="2400" dirty="0">
                          <a:effectLst/>
                        </a:rPr>
                        <a:t>STGAs</a:t>
                      </a:r>
                      <a:endParaRPr lang="en-GB" sz="2400" b="1"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just" defTabSz="914400" rtl="0" eaLnBrk="1" latinLnBrk="0" hangingPunct="1">
                        <a:spcAft>
                          <a:spcPts val="0"/>
                        </a:spcAft>
                      </a:pPr>
                      <a:r>
                        <a:rPr lang="en-029" sz="2400" kern="1200" dirty="0">
                          <a:effectLst/>
                        </a:rPr>
                        <a:t> 16</a:t>
                      </a:r>
                      <a:endParaRPr lang="en-GB" sz="2400" b="0" kern="1200" dirty="0">
                        <a:solidFill>
                          <a:schemeClr val="tx1"/>
                        </a:solidFill>
                        <a:effectLst/>
                        <a:latin typeface="+mn-lt"/>
                        <a:ea typeface="+mn-ea"/>
                        <a:cs typeface="+mn-cs"/>
                      </a:endParaRPr>
                    </a:p>
                  </a:txBody>
                  <a:tcPr marL="68580" marR="68580"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029" sz="2400" kern="1200" dirty="0">
                          <a:effectLst/>
                        </a:rPr>
                        <a:t>Ethiopia, Kenya, Lesotho,</a:t>
                      </a:r>
                      <a:r>
                        <a:rPr lang="en-029" sz="2400" kern="1200" baseline="0" dirty="0">
                          <a:effectLst/>
                        </a:rPr>
                        <a:t> </a:t>
                      </a:r>
                      <a:r>
                        <a:rPr lang="en-029" sz="2400" kern="1200" dirty="0">
                          <a:effectLst/>
                        </a:rPr>
                        <a:t>Madagascar,</a:t>
                      </a:r>
                      <a:r>
                        <a:rPr lang="en-029" sz="2400" kern="1200" baseline="0" dirty="0">
                          <a:effectLst/>
                        </a:rPr>
                        <a:t> </a:t>
                      </a:r>
                      <a:r>
                        <a:rPr lang="en-029" sz="2400" kern="1200" dirty="0">
                          <a:effectLst/>
                        </a:rPr>
                        <a:t>Mauritius,</a:t>
                      </a:r>
                      <a:r>
                        <a:rPr lang="en-029" sz="2400" kern="1200" baseline="0" dirty="0">
                          <a:effectLst/>
                        </a:rPr>
                        <a:t> </a:t>
                      </a:r>
                      <a:r>
                        <a:rPr lang="en-029" sz="2400" kern="1200" dirty="0">
                          <a:effectLst/>
                        </a:rPr>
                        <a:t>Mozambique,</a:t>
                      </a:r>
                      <a:r>
                        <a:rPr lang="en-029" sz="2400" kern="1200" baseline="0" dirty="0">
                          <a:effectLst/>
                        </a:rPr>
                        <a:t> </a:t>
                      </a:r>
                      <a:r>
                        <a:rPr lang="en-029" sz="2400" kern="1200" dirty="0" err="1">
                          <a:effectLst/>
                        </a:rPr>
                        <a:t>Tanzanie</a:t>
                      </a:r>
                      <a:r>
                        <a:rPr lang="en-029" sz="2400" kern="1200" dirty="0">
                          <a:effectLst/>
                        </a:rPr>
                        <a:t>, Uganda, Zambia </a:t>
                      </a:r>
                      <a:endParaRPr lang="en-GB" sz="2400" b="1"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2161583113"/>
                  </a:ext>
                </a:extLst>
              </a:tr>
              <a:tr h="519710">
                <a:tc>
                  <a:txBody>
                    <a:bodyPr/>
                    <a:lstStyle/>
                    <a:p>
                      <a:pPr algn="just">
                        <a:spcAft>
                          <a:spcPts val="0"/>
                        </a:spcAft>
                      </a:pPr>
                      <a:r>
                        <a:rPr lang="en-029" sz="2400" dirty="0">
                          <a:effectLst/>
                        </a:rPr>
                        <a:t>TOTAL dans la </a:t>
                      </a:r>
                      <a:r>
                        <a:rPr lang="en-029" sz="2400" dirty="0" err="1">
                          <a:effectLst/>
                        </a:rPr>
                        <a:t>région</a:t>
                      </a:r>
                      <a:endParaRPr lang="en-GB" sz="2400" b="1"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algn="just" defTabSz="914400" rtl="0" eaLnBrk="1" latinLnBrk="0" hangingPunct="1">
                        <a:spcAft>
                          <a:spcPts val="0"/>
                        </a:spcAft>
                      </a:pPr>
                      <a:r>
                        <a:rPr lang="en-029" sz="2400" kern="1200" dirty="0">
                          <a:effectLst/>
                        </a:rPr>
                        <a:t> </a:t>
                      </a:r>
                      <a:r>
                        <a:rPr lang="en-029" sz="2400" b="1" kern="1200" dirty="0">
                          <a:effectLst/>
                        </a:rPr>
                        <a:t>42</a:t>
                      </a:r>
                      <a:endParaRPr lang="en-GB" sz="2400" b="1" kern="1200" dirty="0">
                        <a:solidFill>
                          <a:schemeClr val="tx1"/>
                        </a:solidFill>
                        <a:effectLst/>
                        <a:latin typeface="+mn-lt"/>
                        <a:ea typeface="+mn-ea"/>
                        <a:cs typeface="+mn-cs"/>
                      </a:endParaRPr>
                    </a:p>
                  </a:txBody>
                  <a:tcPr marL="68580" marR="68580" marT="0" marB="0"/>
                </a:tc>
                <a:tc>
                  <a:txBody>
                    <a:bodyPr/>
                    <a:lstStyle/>
                    <a:p>
                      <a:pPr marL="0" algn="just" defTabSz="914400" rtl="0" eaLnBrk="1" latinLnBrk="0" hangingPunct="1">
                        <a:spcAft>
                          <a:spcPts val="0"/>
                        </a:spcAft>
                      </a:pPr>
                      <a:r>
                        <a:rPr lang="en-029" sz="2400" kern="1200" dirty="0">
                          <a:effectLst/>
                        </a:rPr>
                        <a:t> </a:t>
                      </a:r>
                      <a:endParaRPr lang="en-GB" sz="2400" b="1"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1304147062"/>
                  </a:ext>
                </a:extLst>
              </a:tr>
            </a:tbl>
          </a:graphicData>
        </a:graphic>
      </p:graphicFrame>
      <p:sp>
        <p:nvSpPr>
          <p:cNvPr id="5" name="Title 1"/>
          <p:cNvSpPr txBox="1">
            <a:spLocks/>
          </p:cNvSpPr>
          <p:nvPr/>
        </p:nvSpPr>
        <p:spPr>
          <a:xfrm>
            <a:off x="685801" y="421079"/>
            <a:ext cx="10515600" cy="562965"/>
          </a:xfrm>
          <a:prstGeom prst="rect">
            <a:avLst/>
          </a:prstGeom>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3600" kern="1200">
                <a:solidFill>
                  <a:srgbClr val="A35B28"/>
                </a:solidFill>
                <a:latin typeface="Franklin Gothic Demi" charset="0"/>
                <a:ea typeface="Franklin Gothic Demi" charset="0"/>
                <a:cs typeface="Franklin Gothic Demi" charset="0"/>
              </a:defRPr>
            </a:lvl1pPr>
          </a:lstStyle>
          <a:p>
            <a:r>
              <a:rPr lang="fr-BE" sz="3200" dirty="0"/>
              <a:t>Le Fonds d’Action BIOPAMA en Afrique de l’est et australe 2019-2021 </a:t>
            </a:r>
          </a:p>
        </p:txBody>
      </p:sp>
    </p:spTree>
    <p:extLst>
      <p:ext uri="{BB962C8B-B14F-4D97-AF65-F5344CB8AC3E}">
        <p14:creationId xmlns:p14="http://schemas.microsoft.com/office/powerpoint/2010/main" val="333048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9"/>
          <p:cNvSpPr/>
          <p:nvPr/>
        </p:nvSpPr>
        <p:spPr>
          <a:xfrm>
            <a:off x="519902" y="5791264"/>
            <a:ext cx="4794503" cy="774191"/>
          </a:xfrm>
          <a:prstGeom prst="rect">
            <a:avLst/>
          </a:prstGeom>
          <a:blipFill>
            <a:blip r:embed="rId2" cstate="print"/>
            <a:stretch>
              <a:fillRect/>
            </a:stretch>
          </a:blipFill>
        </p:spPr>
        <p:txBody>
          <a:bodyPr wrap="square" lIns="0" tIns="0" rIns="0" bIns="0" rtlCol="0"/>
          <a:lstStyle/>
          <a:p>
            <a:endParaRPr/>
          </a:p>
        </p:txBody>
      </p:sp>
      <p:sp>
        <p:nvSpPr>
          <p:cNvPr id="5" name="object 10"/>
          <p:cNvSpPr txBox="1"/>
          <p:nvPr/>
        </p:nvSpPr>
        <p:spPr>
          <a:xfrm>
            <a:off x="1301237" y="6578807"/>
            <a:ext cx="3232785" cy="283210"/>
          </a:xfrm>
          <a:prstGeom prst="rect">
            <a:avLst/>
          </a:prstGeom>
        </p:spPr>
        <p:txBody>
          <a:bodyPr vert="horz" wrap="square" lIns="0" tIns="0" rIns="0" bIns="0" rtlCol="0">
            <a:spAutoFit/>
          </a:bodyPr>
          <a:lstStyle/>
          <a:p>
            <a:pPr marL="1191895" marR="5080" indent="-1179830">
              <a:lnSpc>
                <a:spcPct val="102200"/>
              </a:lnSpc>
            </a:pPr>
            <a:r>
              <a:rPr sz="900" dirty="0">
                <a:solidFill>
                  <a:srgbClr val="70A5A1"/>
                </a:solidFill>
                <a:latin typeface="Franklin Gothic Book"/>
                <a:cs typeface="Franklin Gothic Book"/>
              </a:rPr>
              <a:t>A</a:t>
            </a:r>
            <a:r>
              <a:rPr sz="900" spc="5" dirty="0">
                <a:solidFill>
                  <a:srgbClr val="70A5A1"/>
                </a:solidFill>
                <a:latin typeface="Franklin Gothic Book"/>
                <a:cs typeface="Franklin Gothic Book"/>
              </a:rPr>
              <a:t>n </a:t>
            </a:r>
            <a:r>
              <a:rPr sz="900" spc="10" dirty="0">
                <a:solidFill>
                  <a:srgbClr val="70A5A1"/>
                </a:solidFill>
                <a:latin typeface="Franklin Gothic Book"/>
                <a:cs typeface="Franklin Gothic Book"/>
              </a:rPr>
              <a:t>i</a:t>
            </a:r>
            <a:r>
              <a:rPr sz="900" dirty="0">
                <a:solidFill>
                  <a:srgbClr val="70A5A1"/>
                </a:solidFill>
                <a:latin typeface="Franklin Gothic Book"/>
                <a:cs typeface="Franklin Gothic Book"/>
              </a:rPr>
              <a:t>n</a:t>
            </a:r>
            <a:r>
              <a:rPr sz="900" spc="10" dirty="0">
                <a:solidFill>
                  <a:srgbClr val="70A5A1"/>
                </a:solidFill>
                <a:latin typeface="Franklin Gothic Book"/>
                <a:cs typeface="Franklin Gothic Book"/>
              </a:rPr>
              <a:t>i</a:t>
            </a:r>
            <a:r>
              <a:rPr sz="900" dirty="0">
                <a:solidFill>
                  <a:srgbClr val="70A5A1"/>
                </a:solidFill>
                <a:latin typeface="Franklin Gothic Book"/>
                <a:cs typeface="Franklin Gothic Book"/>
              </a:rPr>
              <a:t>ti</a:t>
            </a:r>
            <a:r>
              <a:rPr sz="900" spc="15" dirty="0">
                <a:solidFill>
                  <a:srgbClr val="70A5A1"/>
                </a:solidFill>
                <a:latin typeface="Franklin Gothic Book"/>
                <a:cs typeface="Franklin Gothic Book"/>
              </a:rPr>
              <a:t>a</a:t>
            </a:r>
            <a:r>
              <a:rPr sz="900" spc="5" dirty="0">
                <a:solidFill>
                  <a:srgbClr val="70A5A1"/>
                </a:solidFill>
                <a:latin typeface="Franklin Gothic Book"/>
                <a:cs typeface="Franklin Gothic Book"/>
              </a:rPr>
              <a:t>t</a:t>
            </a:r>
            <a:r>
              <a:rPr sz="900" spc="-10" dirty="0">
                <a:solidFill>
                  <a:srgbClr val="70A5A1"/>
                </a:solidFill>
                <a:latin typeface="Franklin Gothic Book"/>
                <a:cs typeface="Franklin Gothic Book"/>
              </a:rPr>
              <a:t>i</a:t>
            </a:r>
            <a:r>
              <a:rPr sz="900" spc="5" dirty="0">
                <a:solidFill>
                  <a:srgbClr val="70A5A1"/>
                </a:solidFill>
                <a:latin typeface="Franklin Gothic Book"/>
                <a:cs typeface="Franklin Gothic Book"/>
              </a:rPr>
              <a:t>ve</a:t>
            </a:r>
            <a:r>
              <a:rPr sz="900" spc="-35" dirty="0">
                <a:solidFill>
                  <a:srgbClr val="70A5A1"/>
                </a:solidFill>
                <a:latin typeface="Franklin Gothic Book"/>
                <a:cs typeface="Franklin Gothic Book"/>
              </a:rPr>
              <a:t> </a:t>
            </a:r>
            <a:r>
              <a:rPr sz="900" spc="5" dirty="0">
                <a:solidFill>
                  <a:srgbClr val="70A5A1"/>
                </a:solidFill>
                <a:latin typeface="Franklin Gothic Book"/>
                <a:cs typeface="Franklin Gothic Book"/>
              </a:rPr>
              <a:t>of</a:t>
            </a:r>
            <a:r>
              <a:rPr sz="900" spc="15" dirty="0">
                <a:solidFill>
                  <a:srgbClr val="70A5A1"/>
                </a:solidFill>
                <a:latin typeface="Franklin Gothic Book"/>
                <a:cs typeface="Franklin Gothic Book"/>
              </a:rPr>
              <a:t> </a:t>
            </a:r>
            <a:r>
              <a:rPr sz="900" spc="5" dirty="0">
                <a:solidFill>
                  <a:srgbClr val="70A5A1"/>
                </a:solidFill>
                <a:latin typeface="Franklin Gothic Book"/>
                <a:cs typeface="Franklin Gothic Book"/>
              </a:rPr>
              <a:t>the</a:t>
            </a:r>
            <a:r>
              <a:rPr sz="900" spc="-5" dirty="0">
                <a:solidFill>
                  <a:srgbClr val="70A5A1"/>
                </a:solidFill>
                <a:latin typeface="Franklin Gothic Book"/>
                <a:cs typeface="Franklin Gothic Book"/>
              </a:rPr>
              <a:t> </a:t>
            </a:r>
            <a:r>
              <a:rPr sz="900" dirty="0">
                <a:solidFill>
                  <a:srgbClr val="70A5A1"/>
                </a:solidFill>
                <a:latin typeface="Franklin Gothic Book"/>
                <a:cs typeface="Franklin Gothic Book"/>
              </a:rPr>
              <a:t>A</a:t>
            </a:r>
            <a:r>
              <a:rPr sz="900" spc="20" dirty="0">
                <a:solidFill>
                  <a:srgbClr val="70A5A1"/>
                </a:solidFill>
                <a:latin typeface="Franklin Gothic Book"/>
                <a:cs typeface="Franklin Gothic Book"/>
              </a:rPr>
              <a:t>C</a:t>
            </a:r>
            <a:r>
              <a:rPr sz="900" spc="10" dirty="0">
                <a:solidFill>
                  <a:srgbClr val="70A5A1"/>
                </a:solidFill>
                <a:latin typeface="Franklin Gothic Book"/>
                <a:cs typeface="Franklin Gothic Book"/>
              </a:rPr>
              <a:t>P</a:t>
            </a:r>
            <a:r>
              <a:rPr sz="900" spc="-5" dirty="0">
                <a:solidFill>
                  <a:srgbClr val="70A5A1"/>
                </a:solidFill>
                <a:latin typeface="Franklin Gothic Book"/>
                <a:cs typeface="Franklin Gothic Book"/>
              </a:rPr>
              <a:t> </a:t>
            </a:r>
            <a:r>
              <a:rPr sz="900" spc="10" dirty="0">
                <a:solidFill>
                  <a:srgbClr val="70A5A1"/>
                </a:solidFill>
                <a:latin typeface="Franklin Gothic Book"/>
                <a:cs typeface="Franklin Gothic Book"/>
              </a:rPr>
              <a:t>G</a:t>
            </a:r>
            <a:r>
              <a:rPr sz="900" spc="-5" dirty="0">
                <a:solidFill>
                  <a:srgbClr val="70A5A1"/>
                </a:solidFill>
                <a:latin typeface="Franklin Gothic Book"/>
                <a:cs typeface="Franklin Gothic Book"/>
              </a:rPr>
              <a:t>r</a:t>
            </a:r>
            <a:r>
              <a:rPr sz="900" spc="5" dirty="0">
                <a:solidFill>
                  <a:srgbClr val="70A5A1"/>
                </a:solidFill>
                <a:latin typeface="Franklin Gothic Book"/>
                <a:cs typeface="Franklin Gothic Book"/>
              </a:rPr>
              <a:t>o</a:t>
            </a:r>
            <a:r>
              <a:rPr sz="900" spc="10" dirty="0">
                <a:solidFill>
                  <a:srgbClr val="70A5A1"/>
                </a:solidFill>
                <a:latin typeface="Franklin Gothic Book"/>
                <a:cs typeface="Franklin Gothic Book"/>
              </a:rPr>
              <a:t>u</a:t>
            </a:r>
            <a:r>
              <a:rPr sz="900" spc="5" dirty="0">
                <a:solidFill>
                  <a:srgbClr val="70A5A1"/>
                </a:solidFill>
                <a:latin typeface="Franklin Gothic Book"/>
                <a:cs typeface="Franklin Gothic Book"/>
              </a:rPr>
              <a:t>p</a:t>
            </a:r>
            <a:r>
              <a:rPr sz="900" spc="-10" dirty="0">
                <a:solidFill>
                  <a:srgbClr val="70A5A1"/>
                </a:solidFill>
                <a:latin typeface="Franklin Gothic Book"/>
                <a:cs typeface="Franklin Gothic Book"/>
              </a:rPr>
              <a:t> </a:t>
            </a:r>
            <a:r>
              <a:rPr sz="900" spc="-5" dirty="0">
                <a:solidFill>
                  <a:srgbClr val="70A5A1"/>
                </a:solidFill>
                <a:latin typeface="Franklin Gothic Book"/>
                <a:cs typeface="Franklin Gothic Book"/>
              </a:rPr>
              <a:t>o</a:t>
            </a:r>
            <a:r>
              <a:rPr sz="900" spc="5" dirty="0">
                <a:solidFill>
                  <a:srgbClr val="70A5A1"/>
                </a:solidFill>
                <a:latin typeface="Franklin Gothic Book"/>
                <a:cs typeface="Franklin Gothic Book"/>
              </a:rPr>
              <a:t>f St</a:t>
            </a:r>
            <a:r>
              <a:rPr sz="900" spc="15" dirty="0">
                <a:solidFill>
                  <a:srgbClr val="70A5A1"/>
                </a:solidFill>
                <a:latin typeface="Franklin Gothic Book"/>
                <a:cs typeface="Franklin Gothic Book"/>
              </a:rPr>
              <a:t>a</a:t>
            </a:r>
            <a:r>
              <a:rPr sz="900" spc="5" dirty="0">
                <a:solidFill>
                  <a:srgbClr val="70A5A1"/>
                </a:solidFill>
                <a:latin typeface="Franklin Gothic Book"/>
                <a:cs typeface="Franklin Gothic Book"/>
              </a:rPr>
              <a:t>tes</a:t>
            </a:r>
            <a:r>
              <a:rPr sz="900" spc="-10" dirty="0">
                <a:solidFill>
                  <a:srgbClr val="70A5A1"/>
                </a:solidFill>
                <a:latin typeface="Franklin Gothic Book"/>
                <a:cs typeface="Franklin Gothic Book"/>
              </a:rPr>
              <a:t> </a:t>
            </a:r>
            <a:r>
              <a:rPr sz="900" dirty="0">
                <a:solidFill>
                  <a:srgbClr val="70A5A1"/>
                </a:solidFill>
                <a:latin typeface="Franklin Gothic Book"/>
                <a:cs typeface="Franklin Gothic Book"/>
              </a:rPr>
              <a:t>fi</a:t>
            </a:r>
            <a:r>
              <a:rPr sz="900" spc="10" dirty="0">
                <a:solidFill>
                  <a:srgbClr val="70A5A1"/>
                </a:solidFill>
                <a:latin typeface="Franklin Gothic Book"/>
                <a:cs typeface="Franklin Gothic Book"/>
              </a:rPr>
              <a:t>n</a:t>
            </a:r>
            <a:r>
              <a:rPr sz="900" spc="5" dirty="0">
                <a:solidFill>
                  <a:srgbClr val="70A5A1"/>
                </a:solidFill>
                <a:latin typeface="Franklin Gothic Book"/>
                <a:cs typeface="Franklin Gothic Book"/>
              </a:rPr>
              <a:t>a</a:t>
            </a:r>
            <a:r>
              <a:rPr sz="900" dirty="0">
                <a:solidFill>
                  <a:srgbClr val="70A5A1"/>
                </a:solidFill>
                <a:latin typeface="Franklin Gothic Book"/>
                <a:cs typeface="Franklin Gothic Book"/>
              </a:rPr>
              <a:t>n</a:t>
            </a:r>
            <a:r>
              <a:rPr sz="900" spc="5" dirty="0">
                <a:solidFill>
                  <a:srgbClr val="70A5A1"/>
                </a:solidFill>
                <a:latin typeface="Franklin Gothic Book"/>
                <a:cs typeface="Franklin Gothic Book"/>
              </a:rPr>
              <a:t>ced</a:t>
            </a:r>
            <a:r>
              <a:rPr sz="900" spc="-30" dirty="0">
                <a:solidFill>
                  <a:srgbClr val="70A5A1"/>
                </a:solidFill>
                <a:latin typeface="Franklin Gothic Book"/>
                <a:cs typeface="Franklin Gothic Book"/>
              </a:rPr>
              <a:t> </a:t>
            </a:r>
            <a:r>
              <a:rPr sz="900" spc="5" dirty="0">
                <a:solidFill>
                  <a:srgbClr val="70A5A1"/>
                </a:solidFill>
                <a:latin typeface="Franklin Gothic Book"/>
                <a:cs typeface="Franklin Gothic Book"/>
              </a:rPr>
              <a:t>by</a:t>
            </a:r>
            <a:r>
              <a:rPr sz="900" dirty="0">
                <a:solidFill>
                  <a:srgbClr val="70A5A1"/>
                </a:solidFill>
                <a:latin typeface="Franklin Gothic Book"/>
                <a:cs typeface="Franklin Gothic Book"/>
              </a:rPr>
              <a:t> </a:t>
            </a:r>
            <a:r>
              <a:rPr sz="900" spc="5" dirty="0">
                <a:solidFill>
                  <a:srgbClr val="70A5A1"/>
                </a:solidFill>
                <a:latin typeface="Franklin Gothic Book"/>
                <a:cs typeface="Franklin Gothic Book"/>
              </a:rPr>
              <a:t>t</a:t>
            </a:r>
            <a:r>
              <a:rPr sz="900" spc="10" dirty="0">
                <a:solidFill>
                  <a:srgbClr val="70A5A1"/>
                </a:solidFill>
                <a:latin typeface="Franklin Gothic Book"/>
                <a:cs typeface="Franklin Gothic Book"/>
              </a:rPr>
              <a:t>h</a:t>
            </a:r>
            <a:r>
              <a:rPr sz="900" spc="5" dirty="0">
                <a:solidFill>
                  <a:srgbClr val="70A5A1"/>
                </a:solidFill>
                <a:latin typeface="Franklin Gothic Book"/>
                <a:cs typeface="Franklin Gothic Book"/>
              </a:rPr>
              <a:t>e</a:t>
            </a:r>
            <a:r>
              <a:rPr sz="900" spc="-5" dirty="0">
                <a:solidFill>
                  <a:srgbClr val="70A5A1"/>
                </a:solidFill>
                <a:latin typeface="Franklin Gothic Book"/>
                <a:cs typeface="Franklin Gothic Book"/>
              </a:rPr>
              <a:t> </a:t>
            </a:r>
            <a:r>
              <a:rPr sz="900" spc="5" dirty="0">
                <a:solidFill>
                  <a:srgbClr val="70A5A1"/>
                </a:solidFill>
                <a:latin typeface="Franklin Gothic Book"/>
                <a:cs typeface="Franklin Gothic Book"/>
              </a:rPr>
              <a:t>E</a:t>
            </a:r>
            <a:r>
              <a:rPr sz="900" dirty="0">
                <a:solidFill>
                  <a:srgbClr val="70A5A1"/>
                </a:solidFill>
                <a:latin typeface="Franklin Gothic Book"/>
                <a:cs typeface="Franklin Gothic Book"/>
              </a:rPr>
              <a:t>u</a:t>
            </a:r>
            <a:r>
              <a:rPr sz="900" spc="5" dirty="0">
                <a:solidFill>
                  <a:srgbClr val="70A5A1"/>
                </a:solidFill>
                <a:latin typeface="Franklin Gothic Book"/>
                <a:cs typeface="Franklin Gothic Book"/>
              </a:rPr>
              <a:t>ro</a:t>
            </a:r>
            <a:r>
              <a:rPr sz="900" dirty="0">
                <a:solidFill>
                  <a:srgbClr val="70A5A1"/>
                </a:solidFill>
                <a:latin typeface="Franklin Gothic Book"/>
                <a:cs typeface="Franklin Gothic Book"/>
              </a:rPr>
              <a:t>p</a:t>
            </a:r>
            <a:r>
              <a:rPr sz="900" spc="5" dirty="0">
                <a:solidFill>
                  <a:srgbClr val="70A5A1"/>
                </a:solidFill>
                <a:latin typeface="Franklin Gothic Book"/>
                <a:cs typeface="Franklin Gothic Book"/>
              </a:rPr>
              <a:t>ean U</a:t>
            </a:r>
            <a:r>
              <a:rPr sz="900" spc="10" dirty="0">
                <a:solidFill>
                  <a:srgbClr val="70A5A1"/>
                </a:solidFill>
                <a:latin typeface="Franklin Gothic Book"/>
                <a:cs typeface="Franklin Gothic Book"/>
              </a:rPr>
              <a:t>n</a:t>
            </a:r>
            <a:r>
              <a:rPr sz="900" spc="5" dirty="0">
                <a:solidFill>
                  <a:srgbClr val="70A5A1"/>
                </a:solidFill>
                <a:latin typeface="Franklin Gothic Book"/>
                <a:cs typeface="Franklin Gothic Book"/>
              </a:rPr>
              <a:t>io</a:t>
            </a:r>
            <a:r>
              <a:rPr sz="900" dirty="0">
                <a:solidFill>
                  <a:srgbClr val="70A5A1"/>
                </a:solidFill>
                <a:latin typeface="Franklin Gothic Book"/>
                <a:cs typeface="Franklin Gothic Book"/>
              </a:rPr>
              <a:t>n</a:t>
            </a:r>
            <a:r>
              <a:rPr sz="900" spc="5" dirty="0">
                <a:solidFill>
                  <a:srgbClr val="70A5A1"/>
                </a:solidFill>
                <a:latin typeface="Franklin Gothic Book"/>
                <a:cs typeface="Franklin Gothic Book"/>
              </a:rPr>
              <a:t>'s</a:t>
            </a:r>
            <a:r>
              <a:rPr sz="900" spc="-10" dirty="0">
                <a:solidFill>
                  <a:srgbClr val="70A5A1"/>
                </a:solidFill>
                <a:latin typeface="Franklin Gothic Book"/>
                <a:cs typeface="Franklin Gothic Book"/>
              </a:rPr>
              <a:t> </a:t>
            </a:r>
            <a:r>
              <a:rPr sz="900" dirty="0">
                <a:solidFill>
                  <a:srgbClr val="70A5A1"/>
                </a:solidFill>
                <a:latin typeface="Franklin Gothic Book"/>
                <a:cs typeface="Franklin Gothic Book"/>
              </a:rPr>
              <a:t>1</a:t>
            </a:r>
            <a:r>
              <a:rPr sz="900" spc="10" dirty="0">
                <a:solidFill>
                  <a:srgbClr val="70A5A1"/>
                </a:solidFill>
                <a:latin typeface="Franklin Gothic Book"/>
                <a:cs typeface="Franklin Gothic Book"/>
              </a:rPr>
              <a:t>1</a:t>
            </a:r>
            <a:r>
              <a:rPr sz="900" baseline="27777" dirty="0">
                <a:solidFill>
                  <a:srgbClr val="70A5A1"/>
                </a:solidFill>
                <a:latin typeface="Franklin Gothic Book"/>
                <a:cs typeface="Franklin Gothic Book"/>
              </a:rPr>
              <a:t>th</a:t>
            </a:r>
            <a:r>
              <a:rPr sz="900" spc="89" baseline="27777" dirty="0">
                <a:solidFill>
                  <a:srgbClr val="70A5A1"/>
                </a:solidFill>
                <a:latin typeface="Franklin Gothic Book"/>
                <a:cs typeface="Franklin Gothic Book"/>
              </a:rPr>
              <a:t> </a:t>
            </a:r>
            <a:r>
              <a:rPr sz="900" spc="5" dirty="0">
                <a:solidFill>
                  <a:srgbClr val="70A5A1"/>
                </a:solidFill>
                <a:latin typeface="Franklin Gothic Book"/>
                <a:cs typeface="Franklin Gothic Book"/>
              </a:rPr>
              <a:t>E</a:t>
            </a:r>
            <a:r>
              <a:rPr sz="900" dirty="0">
                <a:solidFill>
                  <a:srgbClr val="70A5A1"/>
                </a:solidFill>
                <a:latin typeface="Franklin Gothic Book"/>
                <a:cs typeface="Franklin Gothic Book"/>
              </a:rPr>
              <a:t>D</a:t>
            </a:r>
            <a:r>
              <a:rPr sz="900" spc="5" dirty="0">
                <a:solidFill>
                  <a:srgbClr val="70A5A1"/>
                </a:solidFill>
                <a:latin typeface="Franklin Gothic Book"/>
                <a:cs typeface="Franklin Gothic Book"/>
              </a:rPr>
              <a:t>F.</a:t>
            </a:r>
            <a:endParaRPr sz="900" dirty="0">
              <a:latin typeface="Franklin Gothic Book"/>
              <a:cs typeface="Franklin Gothic Book"/>
            </a:endParaRPr>
          </a:p>
        </p:txBody>
      </p:sp>
      <p:sp>
        <p:nvSpPr>
          <p:cNvPr id="2" name="TextBox 1"/>
          <p:cNvSpPr txBox="1"/>
          <p:nvPr/>
        </p:nvSpPr>
        <p:spPr>
          <a:xfrm>
            <a:off x="4639736" y="820270"/>
            <a:ext cx="1575239" cy="707886"/>
          </a:xfrm>
          <a:prstGeom prst="rect">
            <a:avLst/>
          </a:prstGeom>
          <a:noFill/>
        </p:spPr>
        <p:txBody>
          <a:bodyPr wrap="none" rtlCol="0">
            <a:spAutoFit/>
          </a:bodyPr>
          <a:lstStyle/>
          <a:p>
            <a:pPr algn="ctr"/>
            <a:r>
              <a:rPr lang="en-GB" sz="4000" b="1" dirty="0">
                <a:solidFill>
                  <a:srgbClr val="679D97"/>
                </a:solidFill>
              </a:rPr>
              <a:t>Merci!</a:t>
            </a:r>
          </a:p>
        </p:txBody>
      </p:sp>
      <p:sp>
        <p:nvSpPr>
          <p:cNvPr id="8" name="TextBox 7">
            <a:extLst>
              <a:ext uri="{FF2B5EF4-FFF2-40B4-BE49-F238E27FC236}">
                <a16:creationId xmlns:a16="http://schemas.microsoft.com/office/drawing/2014/main" id="{C9C33FD5-D5AA-4FE9-8403-CD6565668BFA}"/>
              </a:ext>
            </a:extLst>
          </p:cNvPr>
          <p:cNvSpPr txBox="1"/>
          <p:nvPr/>
        </p:nvSpPr>
        <p:spPr>
          <a:xfrm>
            <a:off x="2464834" y="2008130"/>
            <a:ext cx="5925039" cy="2092881"/>
          </a:xfrm>
          <a:prstGeom prst="rect">
            <a:avLst/>
          </a:prstGeom>
          <a:noFill/>
        </p:spPr>
        <p:txBody>
          <a:bodyPr wrap="square" rtlCol="0">
            <a:spAutoFit/>
          </a:bodyPr>
          <a:lstStyle/>
          <a:p>
            <a:pPr algn="ctr"/>
            <a:r>
              <a:rPr lang="fr-BE" sz="2800" dirty="0">
                <a:hlinkClick r:id="rId3"/>
              </a:rPr>
              <a:t>www.biopama.org</a:t>
            </a:r>
            <a:endParaRPr lang="fr-BE" sz="2800" dirty="0"/>
          </a:p>
          <a:p>
            <a:pPr algn="ctr"/>
            <a:r>
              <a:rPr lang="fr-BE" sz="2800" dirty="0">
                <a:hlinkClick r:id="rId4"/>
              </a:rPr>
              <a:t>www.action.biopama.org</a:t>
            </a:r>
            <a:endParaRPr lang="fr-BE" sz="2800" dirty="0"/>
          </a:p>
          <a:p>
            <a:pPr algn="ctr"/>
            <a:endParaRPr lang="fr-BE" sz="2800" dirty="0"/>
          </a:p>
          <a:p>
            <a:pPr algn="ctr"/>
            <a:r>
              <a:rPr lang="fr-BE" sz="2800" dirty="0">
                <a:hlinkClick r:id="rId5"/>
              </a:rPr>
              <a:t>BIOPAMA.AC.INFO.ESA@iucn.org</a:t>
            </a:r>
            <a:r>
              <a:rPr lang="fr-BE" sz="2800" dirty="0"/>
              <a:t> </a:t>
            </a:r>
          </a:p>
          <a:p>
            <a:pPr algn="ctr"/>
            <a:endParaRPr lang="en-GB" dirty="0"/>
          </a:p>
        </p:txBody>
      </p:sp>
    </p:spTree>
    <p:extLst>
      <p:ext uri="{BB962C8B-B14F-4D97-AF65-F5344CB8AC3E}">
        <p14:creationId xmlns:p14="http://schemas.microsoft.com/office/powerpoint/2010/main" val="4127417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A144FBE7825FA498058B210EBAF46EC" ma:contentTypeVersion="14" ma:contentTypeDescription="Create a new document." ma:contentTypeScope="" ma:versionID="8787f4507f695220ea28380e490daf9a">
  <xsd:schema xmlns:xsd="http://www.w3.org/2001/XMLSchema" xmlns:xs="http://www.w3.org/2001/XMLSchema" xmlns:p="http://schemas.microsoft.com/office/2006/metadata/properties" xmlns:ns3="c4e85555-4b4b-4564-b2c6-1abdcc71bd99" xmlns:ns4="52b295b9-fabf-4e07-be7a-f84a14c27be6" targetNamespace="http://schemas.microsoft.com/office/2006/metadata/properties" ma:root="true" ma:fieldsID="82e43ffaf5b7091f0d5f9ece35bace4b" ns3:_="" ns4:_="">
    <xsd:import namespace="c4e85555-4b4b-4564-b2c6-1abdcc71bd99"/>
    <xsd:import namespace="52b295b9-fabf-4e07-be7a-f84a14c27be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e85555-4b4b-4564-b2c6-1abdcc71bd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2b295b9-fabf-4e07-be7a-f84a14c27be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6F8D96-7F97-434D-ABED-A002D19652FA}">
  <ds:schemaRefs>
    <ds:schemaRef ds:uri="52b295b9-fabf-4e07-be7a-f84a14c27be6"/>
    <ds:schemaRef ds:uri="http://schemas.microsoft.com/office/2006/documentManagement/types"/>
    <ds:schemaRef ds:uri="http://purl.org/dc/elements/1.1/"/>
    <ds:schemaRef ds:uri="http://purl.org/dc/terms/"/>
    <ds:schemaRef ds:uri="http://schemas.microsoft.com/office/2006/metadata/properties"/>
    <ds:schemaRef ds:uri="http://purl.org/dc/dcmitype/"/>
    <ds:schemaRef ds:uri="http://schemas.openxmlformats.org/package/2006/metadata/core-properties"/>
    <ds:schemaRef ds:uri="http://schemas.microsoft.com/office/infopath/2007/PartnerControls"/>
    <ds:schemaRef ds:uri="c4e85555-4b4b-4564-b2c6-1abdcc71bd99"/>
    <ds:schemaRef ds:uri="http://www.w3.org/XML/1998/namespace"/>
  </ds:schemaRefs>
</ds:datastoreItem>
</file>

<file path=customXml/itemProps2.xml><?xml version="1.0" encoding="utf-8"?>
<ds:datastoreItem xmlns:ds="http://schemas.openxmlformats.org/officeDocument/2006/customXml" ds:itemID="{C6DE8D9B-409A-4A16-B5C9-B8AC532D0911}">
  <ds:schemaRefs>
    <ds:schemaRef ds:uri="http://schemas.microsoft.com/sharepoint/v3/contenttype/forms"/>
  </ds:schemaRefs>
</ds:datastoreItem>
</file>

<file path=customXml/itemProps3.xml><?xml version="1.0" encoding="utf-8"?>
<ds:datastoreItem xmlns:ds="http://schemas.openxmlformats.org/officeDocument/2006/customXml" ds:itemID="{7D9FD70C-6A43-431F-83D4-E5017451D1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e85555-4b4b-4564-b2c6-1abdcc71bd99"/>
    <ds:schemaRef ds:uri="52b295b9-fabf-4e07-be7a-f84a14c27b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12640</TotalTime>
  <Words>411</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Franklin Gothic Book</vt:lpstr>
      <vt:lpstr>Franklin Gothic Demi</vt:lpstr>
      <vt:lpstr>Helvetica Neue Light</vt:lpstr>
      <vt:lpstr>Times New Roman</vt:lpstr>
      <vt:lpstr>Office Theme</vt:lpstr>
      <vt:lpstr>PowerPoint Presentation</vt:lpstr>
      <vt:lpstr>Le Fonds d’Action</vt:lpstr>
      <vt:lpstr>Le Fonds d’Action BIOPAMA</vt:lpstr>
      <vt:lpstr>Le Fonds d’Action BIOPAMA</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to Romania</dc:title>
  <dc:creator>Microsoft Office User</dc:creator>
  <cp:lastModifiedBy>BUCIOACA Roxana</cp:lastModifiedBy>
  <cp:revision>519</cp:revision>
  <cp:lastPrinted>2019-05-19T22:40:10Z</cp:lastPrinted>
  <dcterms:created xsi:type="dcterms:W3CDTF">2016-03-29T08:17:27Z</dcterms:created>
  <dcterms:modified xsi:type="dcterms:W3CDTF">2022-03-03T09:02:21Z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ContentTypeId" pid="2">
    <vt:lpwstr>0x010100CA144FBE7825FA498058B210EBAF46EC</vt:lpwstr>
  </property>
  <property fmtid="{D5CDD505-2E9C-101B-9397-08002B2CF9AE}" name="NXPowerLiteLastOptimized" pid="3">
    <vt:lpwstr>288791</vt:lpwstr>
  </property>
  <property fmtid="{D5CDD505-2E9C-101B-9397-08002B2CF9AE}" name="NXPowerLiteSettings" pid="4">
    <vt:lpwstr>F7000400038000</vt:lpwstr>
  </property>
  <property fmtid="{D5CDD505-2E9C-101B-9397-08002B2CF9AE}" name="NXPowerLiteVersion" pid="5">
    <vt:lpwstr>S9.1.4</vt:lpwstr>
  </property>
</Properties>
</file>